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embeddedFontLst>
    <p:embeddedFont>
      <p:font typeface="Proxima Nova"/>
      <p:regular r:id="rId17"/>
      <p:bold r:id="rId18"/>
      <p:italic r:id="rId19"/>
      <p:boldItalic r:id="rId20"/>
    </p:embeddedFont>
    <p:embeddedFont>
      <p:font typeface="Alfa Slab One"/>
      <p:regular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ProximaNova-boldItalic.fntdata"/><Relationship Id="rId11" Type="http://schemas.openxmlformats.org/officeDocument/2006/relationships/slide" Target="slides/slide7.xml"/><Relationship Id="rId10" Type="http://schemas.openxmlformats.org/officeDocument/2006/relationships/slide" Target="slides/slide6.xml"/><Relationship Id="rId21" Type="http://schemas.openxmlformats.org/officeDocument/2006/relationships/font" Target="fonts/AlfaSlabOne-regular.fntdata"/><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ProximaNova-regular.fntdata"/><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font" Target="fonts/ProximaNova-italic.fntdata"/><Relationship Id="rId6" Type="http://schemas.openxmlformats.org/officeDocument/2006/relationships/slide" Target="slides/slide2.xml"/><Relationship Id="rId18" Type="http://schemas.openxmlformats.org/officeDocument/2006/relationships/font" Target="fonts/ProximaNova-bold.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150064c5e3f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150064c5e3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150064c5e3f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150064c5e3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150064c5e3f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150064c5e3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50064c5e3f_0_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150064c5e3f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51172821f8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51172821f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15037176c38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15037176c3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150064c5e3f_0_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150064c5e3f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51172821f8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151172821f8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150064c5e3f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150064c5e3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151172821f8_0_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151172821f8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50064c5e3f_0_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50064c5e3f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50064c5e3f_0_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150064c5e3f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5704400" y="3668217"/>
            <a:ext cx="783300" cy="0"/>
          </a:xfrm>
          <a:prstGeom prst="straightConnector1">
            <a:avLst/>
          </a:prstGeom>
          <a:noFill/>
          <a:ln cap="flat" cmpd="sng" w="76200">
            <a:solidFill>
              <a:schemeClr val="dk1"/>
            </a:solidFill>
            <a:prstDash val="solid"/>
            <a:round/>
            <a:headEnd len="sm" w="sm" type="none"/>
            <a:tailEnd len="sm" w="sm" type="none"/>
          </a:ln>
        </p:spPr>
      </p:cxnSp>
      <p:sp>
        <p:nvSpPr>
          <p:cNvPr id="11" name="Google Shape;11;p2"/>
          <p:cNvSpPr txBox="1"/>
          <p:nvPr>
            <p:ph type="ctrTitle"/>
          </p:nvPr>
        </p:nvSpPr>
        <p:spPr>
          <a:xfrm>
            <a:off x="415600" y="794633"/>
            <a:ext cx="11360700" cy="26103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7200"/>
              <a:buNone/>
              <a:defRPr sz="7200"/>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p:txBody>
      </p:sp>
      <p:sp>
        <p:nvSpPr>
          <p:cNvPr id="12" name="Google Shape;12;p2"/>
          <p:cNvSpPr txBox="1"/>
          <p:nvPr>
            <p:ph idx="1" type="subTitle"/>
          </p:nvPr>
        </p:nvSpPr>
        <p:spPr>
          <a:xfrm>
            <a:off x="415600" y="4221097"/>
            <a:ext cx="11360700" cy="978000"/>
          </a:xfrm>
          <a:prstGeom prst="rect">
            <a:avLst/>
          </a:prstGeom>
        </p:spPr>
        <p:txBody>
          <a:bodyPr anchorCtr="0" anchor="t" bIns="121900" lIns="121900" spcFirstLastPara="1" rIns="121900" wrap="square" tIns="121900">
            <a:norm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p:txBody>
      </p:sp>
      <p:sp>
        <p:nvSpPr>
          <p:cNvPr id="13" name="Google Shape;13;p2"/>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 name="Shape 14"/>
        <p:cNvGrpSpPr/>
        <p:nvPr/>
      </p:nvGrpSpPr>
      <p:grpSpPr>
        <a:xfrm>
          <a:off x="0" y="0"/>
          <a:ext cx="0" cy="0"/>
          <a:chOff x="0" y="0"/>
          <a:chExt cx="0" cy="0"/>
        </a:xfrm>
      </p:grpSpPr>
      <p:sp>
        <p:nvSpPr>
          <p:cNvPr id="15" name="Google Shape;15;p3"/>
          <p:cNvSpPr txBox="1"/>
          <p:nvPr>
            <p:ph type="title"/>
          </p:nvPr>
        </p:nvSpPr>
        <p:spPr>
          <a:xfrm>
            <a:off x="415600" y="3307400"/>
            <a:ext cx="10819200" cy="3261300"/>
          </a:xfrm>
          <a:prstGeom prst="rect">
            <a:avLst/>
          </a:prstGeom>
        </p:spPr>
        <p:txBody>
          <a:bodyPr anchorCtr="0" anchor="b" bIns="121900" lIns="121900" spcFirstLastPara="1" rIns="121900" wrap="square" tIns="121900">
            <a:normAutofit/>
          </a:bodyPr>
          <a:lstStyle>
            <a:lvl1pPr lvl="0">
              <a:spcBef>
                <a:spcPts val="0"/>
              </a:spcBef>
              <a:spcAft>
                <a:spcPts val="0"/>
              </a:spcAft>
              <a:buClr>
                <a:schemeClr val="lt1"/>
              </a:buClr>
              <a:buSzPts val="9100"/>
              <a:buNone/>
              <a:defRPr sz="9100">
                <a:solidFill>
                  <a:schemeClr val="lt1"/>
                </a:solidFill>
              </a:defRPr>
            </a:lvl1pPr>
            <a:lvl2pPr lvl="1">
              <a:spcBef>
                <a:spcPts val="0"/>
              </a:spcBef>
              <a:spcAft>
                <a:spcPts val="0"/>
              </a:spcAft>
              <a:buClr>
                <a:schemeClr val="lt1"/>
              </a:buClr>
              <a:buSzPts val="9100"/>
              <a:buNone/>
              <a:defRPr sz="9100">
                <a:solidFill>
                  <a:schemeClr val="lt1"/>
                </a:solidFill>
              </a:defRPr>
            </a:lvl2pPr>
            <a:lvl3pPr lvl="2">
              <a:spcBef>
                <a:spcPts val="0"/>
              </a:spcBef>
              <a:spcAft>
                <a:spcPts val="0"/>
              </a:spcAft>
              <a:buClr>
                <a:schemeClr val="lt1"/>
              </a:buClr>
              <a:buSzPts val="9100"/>
              <a:buNone/>
              <a:defRPr sz="9100">
                <a:solidFill>
                  <a:schemeClr val="lt1"/>
                </a:solidFill>
              </a:defRPr>
            </a:lvl3pPr>
            <a:lvl4pPr lvl="3">
              <a:spcBef>
                <a:spcPts val="0"/>
              </a:spcBef>
              <a:spcAft>
                <a:spcPts val="0"/>
              </a:spcAft>
              <a:buClr>
                <a:schemeClr val="lt1"/>
              </a:buClr>
              <a:buSzPts val="9100"/>
              <a:buNone/>
              <a:defRPr sz="9100">
                <a:solidFill>
                  <a:schemeClr val="lt1"/>
                </a:solidFill>
              </a:defRPr>
            </a:lvl4pPr>
            <a:lvl5pPr lvl="4">
              <a:spcBef>
                <a:spcPts val="0"/>
              </a:spcBef>
              <a:spcAft>
                <a:spcPts val="0"/>
              </a:spcAft>
              <a:buClr>
                <a:schemeClr val="lt1"/>
              </a:buClr>
              <a:buSzPts val="9100"/>
              <a:buNone/>
              <a:defRPr sz="9100">
                <a:solidFill>
                  <a:schemeClr val="lt1"/>
                </a:solidFill>
              </a:defRPr>
            </a:lvl5pPr>
            <a:lvl6pPr lvl="5">
              <a:spcBef>
                <a:spcPts val="0"/>
              </a:spcBef>
              <a:spcAft>
                <a:spcPts val="0"/>
              </a:spcAft>
              <a:buClr>
                <a:schemeClr val="lt1"/>
              </a:buClr>
              <a:buSzPts val="9100"/>
              <a:buNone/>
              <a:defRPr sz="9100">
                <a:solidFill>
                  <a:schemeClr val="lt1"/>
                </a:solidFill>
              </a:defRPr>
            </a:lvl6pPr>
            <a:lvl7pPr lvl="6">
              <a:spcBef>
                <a:spcPts val="0"/>
              </a:spcBef>
              <a:spcAft>
                <a:spcPts val="0"/>
              </a:spcAft>
              <a:buClr>
                <a:schemeClr val="lt1"/>
              </a:buClr>
              <a:buSzPts val="9100"/>
              <a:buNone/>
              <a:defRPr sz="9100">
                <a:solidFill>
                  <a:schemeClr val="lt1"/>
                </a:solidFill>
              </a:defRPr>
            </a:lvl7pPr>
            <a:lvl8pPr lvl="7">
              <a:spcBef>
                <a:spcPts val="0"/>
              </a:spcBef>
              <a:spcAft>
                <a:spcPts val="0"/>
              </a:spcAft>
              <a:buClr>
                <a:schemeClr val="lt1"/>
              </a:buClr>
              <a:buSzPts val="9100"/>
              <a:buNone/>
              <a:defRPr sz="9100">
                <a:solidFill>
                  <a:schemeClr val="lt1"/>
                </a:solidFill>
              </a:defRPr>
            </a:lvl8pPr>
            <a:lvl9pPr lvl="8">
              <a:spcBef>
                <a:spcPts val="0"/>
              </a:spcBef>
              <a:spcAft>
                <a:spcPts val="0"/>
              </a:spcAft>
              <a:buClr>
                <a:schemeClr val="lt1"/>
              </a:buClr>
              <a:buSzPts val="9100"/>
              <a:buNone/>
              <a:defRPr sz="9100">
                <a:solidFill>
                  <a:schemeClr val="lt1"/>
                </a:solidFill>
              </a:defRPr>
            </a:lvl9pPr>
          </a:lstStyle>
          <a:p/>
        </p:txBody>
      </p:sp>
      <p:sp>
        <p:nvSpPr>
          <p:cNvPr id="16" name="Google Shape;16;p3"/>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19" name="Google Shape;19;p4"/>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a:bodyPr>
          <a:lstStyle>
            <a:lvl1pPr indent="-381000" lvl="0" marL="457200">
              <a:spcBef>
                <a:spcPts val="0"/>
              </a:spcBef>
              <a:spcAft>
                <a:spcPts val="0"/>
              </a:spcAft>
              <a:buSzPts val="2400"/>
              <a:buChar char="●"/>
              <a:defRPr/>
            </a:lvl1pPr>
            <a:lvl2pPr indent="-349250" lvl="1" marL="914400">
              <a:spcBef>
                <a:spcPts val="0"/>
              </a:spcBef>
              <a:spcAft>
                <a:spcPts val="0"/>
              </a:spcAft>
              <a:buSzPts val="1900"/>
              <a:buChar char="○"/>
              <a:defRPr/>
            </a:lvl2pPr>
            <a:lvl3pPr indent="-349250" lvl="2" marL="1371600">
              <a:spcBef>
                <a:spcPts val="0"/>
              </a:spcBef>
              <a:spcAft>
                <a:spcPts val="0"/>
              </a:spcAft>
              <a:buSzPts val="1900"/>
              <a:buChar char="■"/>
              <a:defRPr/>
            </a:lvl3pPr>
            <a:lvl4pPr indent="-349250" lvl="3" marL="1828800">
              <a:spcBef>
                <a:spcPts val="0"/>
              </a:spcBef>
              <a:spcAft>
                <a:spcPts val="0"/>
              </a:spcAft>
              <a:buSzPts val="1900"/>
              <a:buChar char="●"/>
              <a:defRPr/>
            </a:lvl4pPr>
            <a:lvl5pPr indent="-349250" lvl="4" marL="2286000">
              <a:spcBef>
                <a:spcPts val="0"/>
              </a:spcBef>
              <a:spcAft>
                <a:spcPts val="0"/>
              </a:spcAft>
              <a:buSzPts val="1900"/>
              <a:buChar char="○"/>
              <a:defRPr/>
            </a:lvl5pPr>
            <a:lvl6pPr indent="-349250" lvl="5" marL="2743200">
              <a:spcBef>
                <a:spcPts val="0"/>
              </a:spcBef>
              <a:spcAft>
                <a:spcPts val="0"/>
              </a:spcAft>
              <a:buSzPts val="1900"/>
              <a:buChar char="■"/>
              <a:defRPr/>
            </a:lvl6pPr>
            <a:lvl7pPr indent="-349250" lvl="6" marL="3200400">
              <a:spcBef>
                <a:spcPts val="0"/>
              </a:spcBef>
              <a:spcAft>
                <a:spcPts val="0"/>
              </a:spcAft>
              <a:buSzPts val="1900"/>
              <a:buChar char="●"/>
              <a:defRPr/>
            </a:lvl7pPr>
            <a:lvl8pPr indent="-349250" lvl="7" marL="3657600">
              <a:spcBef>
                <a:spcPts val="0"/>
              </a:spcBef>
              <a:spcAft>
                <a:spcPts val="0"/>
              </a:spcAft>
              <a:buSzPts val="1900"/>
              <a:buChar char="○"/>
              <a:defRPr/>
            </a:lvl8pPr>
            <a:lvl9pPr indent="-349250" lvl="8" marL="4114800">
              <a:spcBef>
                <a:spcPts val="0"/>
              </a:spcBef>
              <a:spcAft>
                <a:spcPts val="0"/>
              </a:spcAft>
              <a:buSzPts val="1900"/>
              <a:buChar char="■"/>
              <a:defRPr/>
            </a:lvl9pPr>
          </a:lstStyle>
          <a:p/>
        </p:txBody>
      </p:sp>
      <p:sp>
        <p:nvSpPr>
          <p:cNvPr id="20" name="Google Shape;20;p4"/>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23" name="Google Shape;23;p5"/>
          <p:cNvSpPr txBox="1"/>
          <p:nvPr>
            <p:ph idx="1" type="body"/>
          </p:nvPr>
        </p:nvSpPr>
        <p:spPr>
          <a:xfrm>
            <a:off x="415600" y="1536633"/>
            <a:ext cx="5333100" cy="45552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24" name="Google Shape;24;p5"/>
          <p:cNvSpPr txBox="1"/>
          <p:nvPr>
            <p:ph idx="2" type="body"/>
          </p:nvPr>
        </p:nvSpPr>
        <p:spPr>
          <a:xfrm>
            <a:off x="6443200" y="1536633"/>
            <a:ext cx="5333100" cy="45552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25" name="Google Shape;25;p5"/>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28" name="Google Shape;28;p6"/>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415600" y="842400"/>
            <a:ext cx="3744000" cy="1007700"/>
          </a:xfrm>
          <a:prstGeom prst="rect">
            <a:avLst/>
          </a:prstGeom>
        </p:spPr>
        <p:txBody>
          <a:bodyPr anchorCtr="0" anchor="b" bIns="121900" lIns="121900" spcFirstLastPara="1" rIns="121900" wrap="square" tIns="12190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1" name="Google Shape;31;p7"/>
          <p:cNvSpPr txBox="1"/>
          <p:nvPr>
            <p:ph idx="1" type="body"/>
          </p:nvPr>
        </p:nvSpPr>
        <p:spPr>
          <a:xfrm>
            <a:off x="415600" y="1987833"/>
            <a:ext cx="3744000" cy="4104000"/>
          </a:xfrm>
          <a:prstGeom prst="rect">
            <a:avLst/>
          </a:prstGeom>
        </p:spPr>
        <p:txBody>
          <a:bodyPr anchorCtr="0" anchor="t" bIns="121900" lIns="121900" spcFirstLastPara="1" rIns="121900" wrap="square" tIns="121900">
            <a:normAutofit/>
          </a:bodyPr>
          <a:lstStyle>
            <a:lvl1pPr indent="-330200" lvl="0" marL="457200">
              <a:spcBef>
                <a:spcPts val="0"/>
              </a:spcBef>
              <a:spcAft>
                <a:spcPts val="0"/>
              </a:spcAft>
              <a:buSzPts val="1600"/>
              <a:buChar char="●"/>
              <a:defRPr sz="16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32" name="Google Shape;32;p7"/>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3" name="Shape 33"/>
        <p:cNvGrpSpPr/>
        <p:nvPr/>
      </p:nvGrpSpPr>
      <p:grpSpPr>
        <a:xfrm>
          <a:off x="0" y="0"/>
          <a:ext cx="0" cy="0"/>
          <a:chOff x="0" y="0"/>
          <a:chExt cx="0" cy="0"/>
        </a:xfrm>
      </p:grpSpPr>
      <p:sp>
        <p:nvSpPr>
          <p:cNvPr id="34" name="Google Shape;34;p8"/>
          <p:cNvSpPr txBox="1"/>
          <p:nvPr>
            <p:ph type="title"/>
          </p:nvPr>
        </p:nvSpPr>
        <p:spPr>
          <a:xfrm>
            <a:off x="653667" y="701800"/>
            <a:ext cx="7578300" cy="5454300"/>
          </a:xfrm>
          <a:prstGeom prst="rect">
            <a:avLst/>
          </a:prstGeom>
        </p:spPr>
        <p:txBody>
          <a:bodyPr anchorCtr="0" anchor="ctr" bIns="121900" lIns="121900" spcFirstLastPara="1" rIns="121900" wrap="square" tIns="121900">
            <a:normAutofit/>
          </a:bodyPr>
          <a:lstStyle>
            <a:lvl1pPr lvl="0">
              <a:spcBef>
                <a:spcPts val="0"/>
              </a:spcBef>
              <a:spcAft>
                <a:spcPts val="0"/>
              </a:spcAft>
              <a:buClr>
                <a:schemeClr val="lt1"/>
              </a:buClr>
              <a:buSzPts val="6400"/>
              <a:buNone/>
              <a:defRPr sz="6400">
                <a:solidFill>
                  <a:schemeClr val="lt1"/>
                </a:solidFill>
              </a:defRPr>
            </a:lvl1pPr>
            <a:lvl2pPr lvl="1">
              <a:spcBef>
                <a:spcPts val="0"/>
              </a:spcBef>
              <a:spcAft>
                <a:spcPts val="0"/>
              </a:spcAft>
              <a:buClr>
                <a:schemeClr val="lt1"/>
              </a:buClr>
              <a:buSzPts val="6400"/>
              <a:buNone/>
              <a:defRPr sz="6400">
                <a:solidFill>
                  <a:schemeClr val="lt1"/>
                </a:solidFill>
              </a:defRPr>
            </a:lvl2pPr>
            <a:lvl3pPr lvl="2">
              <a:spcBef>
                <a:spcPts val="0"/>
              </a:spcBef>
              <a:spcAft>
                <a:spcPts val="0"/>
              </a:spcAft>
              <a:buClr>
                <a:schemeClr val="lt1"/>
              </a:buClr>
              <a:buSzPts val="6400"/>
              <a:buNone/>
              <a:defRPr sz="6400">
                <a:solidFill>
                  <a:schemeClr val="lt1"/>
                </a:solidFill>
              </a:defRPr>
            </a:lvl3pPr>
            <a:lvl4pPr lvl="3">
              <a:spcBef>
                <a:spcPts val="0"/>
              </a:spcBef>
              <a:spcAft>
                <a:spcPts val="0"/>
              </a:spcAft>
              <a:buClr>
                <a:schemeClr val="lt1"/>
              </a:buClr>
              <a:buSzPts val="6400"/>
              <a:buNone/>
              <a:defRPr sz="6400">
                <a:solidFill>
                  <a:schemeClr val="lt1"/>
                </a:solidFill>
              </a:defRPr>
            </a:lvl4pPr>
            <a:lvl5pPr lvl="4">
              <a:spcBef>
                <a:spcPts val="0"/>
              </a:spcBef>
              <a:spcAft>
                <a:spcPts val="0"/>
              </a:spcAft>
              <a:buClr>
                <a:schemeClr val="lt1"/>
              </a:buClr>
              <a:buSzPts val="6400"/>
              <a:buNone/>
              <a:defRPr sz="6400">
                <a:solidFill>
                  <a:schemeClr val="lt1"/>
                </a:solidFill>
              </a:defRPr>
            </a:lvl5pPr>
            <a:lvl6pPr lvl="5">
              <a:spcBef>
                <a:spcPts val="0"/>
              </a:spcBef>
              <a:spcAft>
                <a:spcPts val="0"/>
              </a:spcAft>
              <a:buClr>
                <a:schemeClr val="lt1"/>
              </a:buClr>
              <a:buSzPts val="6400"/>
              <a:buNone/>
              <a:defRPr sz="6400">
                <a:solidFill>
                  <a:schemeClr val="lt1"/>
                </a:solidFill>
              </a:defRPr>
            </a:lvl6pPr>
            <a:lvl7pPr lvl="6">
              <a:spcBef>
                <a:spcPts val="0"/>
              </a:spcBef>
              <a:spcAft>
                <a:spcPts val="0"/>
              </a:spcAft>
              <a:buClr>
                <a:schemeClr val="lt1"/>
              </a:buClr>
              <a:buSzPts val="6400"/>
              <a:buNone/>
              <a:defRPr sz="6400">
                <a:solidFill>
                  <a:schemeClr val="lt1"/>
                </a:solidFill>
              </a:defRPr>
            </a:lvl7pPr>
            <a:lvl8pPr lvl="7">
              <a:spcBef>
                <a:spcPts val="0"/>
              </a:spcBef>
              <a:spcAft>
                <a:spcPts val="0"/>
              </a:spcAft>
              <a:buClr>
                <a:schemeClr val="lt1"/>
              </a:buClr>
              <a:buSzPts val="6400"/>
              <a:buNone/>
              <a:defRPr sz="6400">
                <a:solidFill>
                  <a:schemeClr val="lt1"/>
                </a:solidFill>
              </a:defRPr>
            </a:lvl8pPr>
            <a:lvl9pPr lvl="8">
              <a:spcBef>
                <a:spcPts val="0"/>
              </a:spcBef>
              <a:spcAft>
                <a:spcPts val="0"/>
              </a:spcAft>
              <a:buClr>
                <a:schemeClr val="lt1"/>
              </a:buClr>
              <a:buSzPts val="6400"/>
              <a:buNone/>
              <a:defRPr sz="6400">
                <a:solidFill>
                  <a:schemeClr val="lt1"/>
                </a:solidFill>
              </a:defRPr>
            </a:lvl9pPr>
          </a:lstStyle>
          <a:p/>
        </p:txBody>
      </p:sp>
      <p:sp>
        <p:nvSpPr>
          <p:cNvPr id="35" name="Google Shape;35;p8"/>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6096000" y="133"/>
            <a:ext cx="6096000" cy="6858000"/>
          </a:xfrm>
          <a:prstGeom prst="rect">
            <a:avLst/>
          </a:prstGeom>
          <a:solidFill>
            <a:schemeClr val="dk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cxnSp>
        <p:nvCxnSpPr>
          <p:cNvPr id="38" name="Google Shape;38;p9"/>
          <p:cNvCxnSpPr/>
          <p:nvPr/>
        </p:nvCxnSpPr>
        <p:spPr>
          <a:xfrm>
            <a:off x="6706233" y="5994000"/>
            <a:ext cx="624300" cy="0"/>
          </a:xfrm>
          <a:prstGeom prst="straightConnector1">
            <a:avLst/>
          </a:prstGeom>
          <a:noFill/>
          <a:ln cap="flat" cmpd="sng" w="19050">
            <a:solidFill>
              <a:schemeClr val="lt1"/>
            </a:solidFill>
            <a:prstDash val="solid"/>
            <a:round/>
            <a:headEnd len="sm" w="sm" type="none"/>
            <a:tailEnd len="sm" w="sm" type="none"/>
          </a:ln>
        </p:spPr>
      </p:cxnSp>
      <p:sp>
        <p:nvSpPr>
          <p:cNvPr id="39" name="Google Shape;39;p9"/>
          <p:cNvSpPr txBox="1"/>
          <p:nvPr>
            <p:ph type="title"/>
          </p:nvPr>
        </p:nvSpPr>
        <p:spPr>
          <a:xfrm>
            <a:off x="354000" y="1834132"/>
            <a:ext cx="5393700" cy="20691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5100"/>
              <a:buNone/>
              <a:defRPr sz="5100"/>
            </a:lvl1pPr>
            <a:lvl2pPr lvl="1" algn="ctr">
              <a:spcBef>
                <a:spcPts val="0"/>
              </a:spcBef>
              <a:spcAft>
                <a:spcPts val="0"/>
              </a:spcAft>
              <a:buSzPts val="5100"/>
              <a:buNone/>
              <a:defRPr sz="5100"/>
            </a:lvl2pPr>
            <a:lvl3pPr lvl="2" algn="ctr">
              <a:spcBef>
                <a:spcPts val="0"/>
              </a:spcBef>
              <a:spcAft>
                <a:spcPts val="0"/>
              </a:spcAft>
              <a:buSzPts val="5100"/>
              <a:buNone/>
              <a:defRPr sz="5100"/>
            </a:lvl3pPr>
            <a:lvl4pPr lvl="3" algn="ctr">
              <a:spcBef>
                <a:spcPts val="0"/>
              </a:spcBef>
              <a:spcAft>
                <a:spcPts val="0"/>
              </a:spcAft>
              <a:buSzPts val="5100"/>
              <a:buNone/>
              <a:defRPr sz="5100"/>
            </a:lvl4pPr>
            <a:lvl5pPr lvl="4" algn="ctr">
              <a:spcBef>
                <a:spcPts val="0"/>
              </a:spcBef>
              <a:spcAft>
                <a:spcPts val="0"/>
              </a:spcAft>
              <a:buSzPts val="5100"/>
              <a:buNone/>
              <a:defRPr sz="5100"/>
            </a:lvl5pPr>
            <a:lvl6pPr lvl="5" algn="ctr">
              <a:spcBef>
                <a:spcPts val="0"/>
              </a:spcBef>
              <a:spcAft>
                <a:spcPts val="0"/>
              </a:spcAft>
              <a:buSzPts val="5100"/>
              <a:buNone/>
              <a:defRPr sz="5100"/>
            </a:lvl6pPr>
            <a:lvl7pPr lvl="6" algn="ctr">
              <a:spcBef>
                <a:spcPts val="0"/>
              </a:spcBef>
              <a:spcAft>
                <a:spcPts val="0"/>
              </a:spcAft>
              <a:buSzPts val="5100"/>
              <a:buNone/>
              <a:defRPr sz="5100"/>
            </a:lvl7pPr>
            <a:lvl8pPr lvl="7" algn="ctr">
              <a:spcBef>
                <a:spcPts val="0"/>
              </a:spcBef>
              <a:spcAft>
                <a:spcPts val="0"/>
              </a:spcAft>
              <a:buSzPts val="5100"/>
              <a:buNone/>
              <a:defRPr sz="5100"/>
            </a:lvl8pPr>
            <a:lvl9pPr lvl="8" algn="ctr">
              <a:spcBef>
                <a:spcPts val="0"/>
              </a:spcBef>
              <a:spcAft>
                <a:spcPts val="0"/>
              </a:spcAft>
              <a:buSzPts val="5100"/>
              <a:buNone/>
              <a:defRPr sz="5100"/>
            </a:lvl9pPr>
          </a:lstStyle>
          <a:p/>
        </p:txBody>
      </p:sp>
      <p:sp>
        <p:nvSpPr>
          <p:cNvPr id="40" name="Google Shape;40;p9"/>
          <p:cNvSpPr txBox="1"/>
          <p:nvPr>
            <p:ph idx="1" type="subTitle"/>
          </p:nvPr>
        </p:nvSpPr>
        <p:spPr>
          <a:xfrm>
            <a:off x="354000" y="3974834"/>
            <a:ext cx="5393700" cy="1794000"/>
          </a:xfrm>
          <a:prstGeom prst="rect">
            <a:avLst/>
          </a:prstGeom>
        </p:spPr>
        <p:txBody>
          <a:bodyPr anchorCtr="0" anchor="t" bIns="121900" lIns="121900" spcFirstLastPara="1" rIns="121900" wrap="square" tIns="121900">
            <a:normAutofit/>
          </a:bodyPr>
          <a:lstStyle>
            <a:lvl1pPr lvl="0" algn="ctr">
              <a:lnSpc>
                <a:spcPct val="100000"/>
              </a:lnSpc>
              <a:spcBef>
                <a:spcPts val="0"/>
              </a:spcBef>
              <a:spcAft>
                <a:spcPts val="0"/>
              </a:spcAft>
              <a:buSzPts val="2400"/>
              <a:buNone/>
              <a:defRPr/>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1" name="Google Shape;41;p9"/>
          <p:cNvSpPr txBox="1"/>
          <p:nvPr>
            <p:ph idx="2" type="body"/>
          </p:nvPr>
        </p:nvSpPr>
        <p:spPr>
          <a:xfrm>
            <a:off x="6586000" y="965600"/>
            <a:ext cx="5115900" cy="4926900"/>
          </a:xfrm>
          <a:prstGeom prst="rect">
            <a:avLst/>
          </a:prstGeom>
        </p:spPr>
        <p:txBody>
          <a:bodyPr anchorCtr="0" anchor="ctr" bIns="121900" lIns="121900" spcFirstLastPara="1" rIns="121900" wrap="square" tIns="121900">
            <a:normAutofit/>
          </a:bodyPr>
          <a:lstStyle>
            <a:lvl1pPr indent="-381000" lvl="0" marL="457200">
              <a:spcBef>
                <a:spcPts val="0"/>
              </a:spcBef>
              <a:spcAft>
                <a:spcPts val="0"/>
              </a:spcAft>
              <a:buClr>
                <a:schemeClr val="lt1"/>
              </a:buClr>
              <a:buSzPts val="2400"/>
              <a:buChar char="●"/>
              <a:defRPr>
                <a:solidFill>
                  <a:schemeClr val="lt1"/>
                </a:solidFill>
              </a:defRPr>
            </a:lvl1pPr>
            <a:lvl2pPr indent="-349250" lvl="1" marL="914400">
              <a:spcBef>
                <a:spcPts val="0"/>
              </a:spcBef>
              <a:spcAft>
                <a:spcPts val="0"/>
              </a:spcAft>
              <a:buClr>
                <a:schemeClr val="lt1"/>
              </a:buClr>
              <a:buSzPts val="1900"/>
              <a:buChar char="○"/>
              <a:defRPr>
                <a:solidFill>
                  <a:schemeClr val="lt1"/>
                </a:solidFill>
              </a:defRPr>
            </a:lvl2pPr>
            <a:lvl3pPr indent="-349250" lvl="2" marL="1371600">
              <a:spcBef>
                <a:spcPts val="0"/>
              </a:spcBef>
              <a:spcAft>
                <a:spcPts val="0"/>
              </a:spcAft>
              <a:buClr>
                <a:schemeClr val="lt1"/>
              </a:buClr>
              <a:buSzPts val="1900"/>
              <a:buChar char="■"/>
              <a:defRPr>
                <a:solidFill>
                  <a:schemeClr val="lt1"/>
                </a:solidFill>
              </a:defRPr>
            </a:lvl3pPr>
            <a:lvl4pPr indent="-349250" lvl="3" marL="1828800">
              <a:spcBef>
                <a:spcPts val="0"/>
              </a:spcBef>
              <a:spcAft>
                <a:spcPts val="0"/>
              </a:spcAft>
              <a:buClr>
                <a:schemeClr val="lt1"/>
              </a:buClr>
              <a:buSzPts val="1900"/>
              <a:buChar char="●"/>
              <a:defRPr>
                <a:solidFill>
                  <a:schemeClr val="lt1"/>
                </a:solidFill>
              </a:defRPr>
            </a:lvl4pPr>
            <a:lvl5pPr indent="-349250" lvl="4" marL="2286000">
              <a:spcBef>
                <a:spcPts val="0"/>
              </a:spcBef>
              <a:spcAft>
                <a:spcPts val="0"/>
              </a:spcAft>
              <a:buClr>
                <a:schemeClr val="lt1"/>
              </a:buClr>
              <a:buSzPts val="1900"/>
              <a:buChar char="○"/>
              <a:defRPr>
                <a:solidFill>
                  <a:schemeClr val="lt1"/>
                </a:solidFill>
              </a:defRPr>
            </a:lvl5pPr>
            <a:lvl6pPr indent="-349250" lvl="5" marL="2743200">
              <a:spcBef>
                <a:spcPts val="0"/>
              </a:spcBef>
              <a:spcAft>
                <a:spcPts val="0"/>
              </a:spcAft>
              <a:buClr>
                <a:schemeClr val="lt1"/>
              </a:buClr>
              <a:buSzPts val="1900"/>
              <a:buChar char="■"/>
              <a:defRPr>
                <a:solidFill>
                  <a:schemeClr val="lt1"/>
                </a:solidFill>
              </a:defRPr>
            </a:lvl6pPr>
            <a:lvl7pPr indent="-349250" lvl="6" marL="3200400">
              <a:spcBef>
                <a:spcPts val="0"/>
              </a:spcBef>
              <a:spcAft>
                <a:spcPts val="0"/>
              </a:spcAft>
              <a:buClr>
                <a:schemeClr val="lt1"/>
              </a:buClr>
              <a:buSzPts val="1900"/>
              <a:buChar char="●"/>
              <a:defRPr>
                <a:solidFill>
                  <a:schemeClr val="lt1"/>
                </a:solidFill>
              </a:defRPr>
            </a:lvl7pPr>
            <a:lvl8pPr indent="-349250" lvl="7" marL="3657600">
              <a:spcBef>
                <a:spcPts val="0"/>
              </a:spcBef>
              <a:spcAft>
                <a:spcPts val="0"/>
              </a:spcAft>
              <a:buClr>
                <a:schemeClr val="lt1"/>
              </a:buClr>
              <a:buSzPts val="1900"/>
              <a:buChar char="○"/>
              <a:defRPr>
                <a:solidFill>
                  <a:schemeClr val="lt1"/>
                </a:solidFill>
              </a:defRPr>
            </a:lvl8pPr>
            <a:lvl9pPr indent="-349250" lvl="8" marL="4114800">
              <a:spcBef>
                <a:spcPts val="0"/>
              </a:spcBef>
              <a:spcAft>
                <a:spcPts val="0"/>
              </a:spcAft>
              <a:buClr>
                <a:schemeClr val="lt1"/>
              </a:buClr>
              <a:buSzPts val="1900"/>
              <a:buChar char="■"/>
              <a:defRPr>
                <a:solidFill>
                  <a:schemeClr val="lt1"/>
                </a:solidFill>
              </a:defRPr>
            </a:lvl9pPr>
          </a:lstStyle>
          <a:p/>
        </p:txBody>
      </p:sp>
      <p:sp>
        <p:nvSpPr>
          <p:cNvPr id="42" name="Google Shape;42;p9"/>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426000" y="5644967"/>
            <a:ext cx="7998300" cy="798300"/>
          </a:xfrm>
          <a:prstGeom prst="rect">
            <a:avLst/>
          </a:prstGeom>
        </p:spPr>
        <p:txBody>
          <a:bodyPr anchorCtr="0" anchor="ctr" bIns="121900" lIns="121900" spcFirstLastPara="1" rIns="121900" wrap="square" tIns="121900">
            <a:normAutofit/>
          </a:bodyPr>
          <a:lstStyle>
            <a:lvl1pPr indent="-228600" lvl="0" marL="457200">
              <a:lnSpc>
                <a:spcPct val="100000"/>
              </a:lnSpc>
              <a:spcBef>
                <a:spcPts val="0"/>
              </a:spcBef>
              <a:spcAft>
                <a:spcPts val="0"/>
              </a:spcAft>
              <a:buClr>
                <a:schemeClr val="accent3"/>
              </a:buClr>
              <a:buSzPts val="2400"/>
              <a:buFont typeface="Alfa Slab One"/>
              <a:buNone/>
              <a:defRPr>
                <a:solidFill>
                  <a:schemeClr val="accent3"/>
                </a:solidFill>
                <a:latin typeface="Alfa Slab One"/>
                <a:ea typeface="Alfa Slab One"/>
                <a:cs typeface="Alfa Slab One"/>
                <a:sym typeface="Alfa Slab One"/>
              </a:defRPr>
            </a:lvl1pPr>
          </a:lstStyle>
          <a:p/>
        </p:txBody>
      </p:sp>
      <p:sp>
        <p:nvSpPr>
          <p:cNvPr id="45" name="Google Shape;45;p10"/>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415600" y="1557233"/>
            <a:ext cx="11360700" cy="2640000"/>
          </a:xfrm>
          <a:prstGeom prst="rect">
            <a:avLst/>
          </a:prstGeom>
        </p:spPr>
        <p:txBody>
          <a:bodyPr anchorCtr="0" anchor="ctr" bIns="121900" lIns="121900" spcFirstLastPara="1" rIns="121900" wrap="square" tIns="121900">
            <a:normAutofit/>
          </a:bodyPr>
          <a:lstStyle>
            <a:lvl1pPr lvl="0" algn="ctr">
              <a:spcBef>
                <a:spcPts val="0"/>
              </a:spcBef>
              <a:spcAft>
                <a:spcPts val="0"/>
              </a:spcAft>
              <a:buClr>
                <a:schemeClr val="dk1"/>
              </a:buClr>
              <a:buSzPts val="14700"/>
              <a:buNone/>
              <a:defRPr sz="14700">
                <a:solidFill>
                  <a:schemeClr val="dk1"/>
                </a:solidFill>
              </a:defRPr>
            </a:lvl1pPr>
            <a:lvl2pPr lvl="1" algn="ctr">
              <a:spcBef>
                <a:spcPts val="0"/>
              </a:spcBef>
              <a:spcAft>
                <a:spcPts val="0"/>
              </a:spcAft>
              <a:buClr>
                <a:schemeClr val="dk1"/>
              </a:buClr>
              <a:buSzPts val="14700"/>
              <a:buNone/>
              <a:defRPr sz="14700">
                <a:solidFill>
                  <a:schemeClr val="dk1"/>
                </a:solidFill>
              </a:defRPr>
            </a:lvl2pPr>
            <a:lvl3pPr lvl="2" algn="ctr">
              <a:spcBef>
                <a:spcPts val="0"/>
              </a:spcBef>
              <a:spcAft>
                <a:spcPts val="0"/>
              </a:spcAft>
              <a:buClr>
                <a:schemeClr val="dk1"/>
              </a:buClr>
              <a:buSzPts val="14700"/>
              <a:buNone/>
              <a:defRPr sz="14700">
                <a:solidFill>
                  <a:schemeClr val="dk1"/>
                </a:solidFill>
              </a:defRPr>
            </a:lvl3pPr>
            <a:lvl4pPr lvl="3" algn="ctr">
              <a:spcBef>
                <a:spcPts val="0"/>
              </a:spcBef>
              <a:spcAft>
                <a:spcPts val="0"/>
              </a:spcAft>
              <a:buClr>
                <a:schemeClr val="dk1"/>
              </a:buClr>
              <a:buSzPts val="14700"/>
              <a:buNone/>
              <a:defRPr sz="14700">
                <a:solidFill>
                  <a:schemeClr val="dk1"/>
                </a:solidFill>
              </a:defRPr>
            </a:lvl4pPr>
            <a:lvl5pPr lvl="4" algn="ctr">
              <a:spcBef>
                <a:spcPts val="0"/>
              </a:spcBef>
              <a:spcAft>
                <a:spcPts val="0"/>
              </a:spcAft>
              <a:buClr>
                <a:schemeClr val="dk1"/>
              </a:buClr>
              <a:buSzPts val="14700"/>
              <a:buNone/>
              <a:defRPr sz="14700">
                <a:solidFill>
                  <a:schemeClr val="dk1"/>
                </a:solidFill>
              </a:defRPr>
            </a:lvl5pPr>
            <a:lvl6pPr lvl="5" algn="ctr">
              <a:spcBef>
                <a:spcPts val="0"/>
              </a:spcBef>
              <a:spcAft>
                <a:spcPts val="0"/>
              </a:spcAft>
              <a:buClr>
                <a:schemeClr val="dk1"/>
              </a:buClr>
              <a:buSzPts val="14700"/>
              <a:buNone/>
              <a:defRPr sz="14700">
                <a:solidFill>
                  <a:schemeClr val="dk1"/>
                </a:solidFill>
              </a:defRPr>
            </a:lvl6pPr>
            <a:lvl7pPr lvl="6" algn="ctr">
              <a:spcBef>
                <a:spcPts val="0"/>
              </a:spcBef>
              <a:spcAft>
                <a:spcPts val="0"/>
              </a:spcAft>
              <a:buClr>
                <a:schemeClr val="dk1"/>
              </a:buClr>
              <a:buSzPts val="14700"/>
              <a:buNone/>
              <a:defRPr sz="14700">
                <a:solidFill>
                  <a:schemeClr val="dk1"/>
                </a:solidFill>
              </a:defRPr>
            </a:lvl7pPr>
            <a:lvl8pPr lvl="7" algn="ctr">
              <a:spcBef>
                <a:spcPts val="0"/>
              </a:spcBef>
              <a:spcAft>
                <a:spcPts val="0"/>
              </a:spcAft>
              <a:buClr>
                <a:schemeClr val="dk1"/>
              </a:buClr>
              <a:buSzPts val="14700"/>
              <a:buNone/>
              <a:defRPr sz="14700">
                <a:solidFill>
                  <a:schemeClr val="dk1"/>
                </a:solidFill>
              </a:defRPr>
            </a:lvl8pPr>
            <a:lvl9pPr lvl="8" algn="ctr">
              <a:spcBef>
                <a:spcPts val="0"/>
              </a:spcBef>
              <a:spcAft>
                <a:spcPts val="0"/>
              </a:spcAft>
              <a:buClr>
                <a:schemeClr val="dk1"/>
              </a:buClr>
              <a:buSzPts val="14700"/>
              <a:buNone/>
              <a:defRPr sz="14700">
                <a:solidFill>
                  <a:schemeClr val="dk1"/>
                </a:solidFill>
              </a:defRPr>
            </a:lvl9pPr>
          </a:lstStyle>
          <a:p>
            <a:r>
              <a:t>xx%</a:t>
            </a:r>
          </a:p>
        </p:txBody>
      </p:sp>
      <p:sp>
        <p:nvSpPr>
          <p:cNvPr id="48" name="Google Shape;48;p11"/>
          <p:cNvSpPr txBox="1"/>
          <p:nvPr>
            <p:ph idx="1" type="body"/>
          </p:nvPr>
        </p:nvSpPr>
        <p:spPr>
          <a:xfrm>
            <a:off x="415600" y="4299000"/>
            <a:ext cx="11360700" cy="1428900"/>
          </a:xfrm>
          <a:prstGeom prst="rect">
            <a:avLst/>
          </a:prstGeom>
        </p:spPr>
        <p:txBody>
          <a:bodyPr anchorCtr="0" anchor="t" bIns="121900" lIns="121900" spcFirstLastPara="1" rIns="121900" wrap="square" tIns="121900">
            <a:normAutofit/>
          </a:bodyPr>
          <a:lstStyle>
            <a:lvl1pPr indent="-381000" lvl="0" marL="457200" algn="ctr">
              <a:spcBef>
                <a:spcPts val="0"/>
              </a:spcBef>
              <a:spcAft>
                <a:spcPts val="0"/>
              </a:spcAft>
              <a:buSzPts val="2400"/>
              <a:buChar char="●"/>
              <a:defRPr/>
            </a:lvl1pPr>
            <a:lvl2pPr indent="-349250" lvl="1" marL="914400" algn="ctr">
              <a:spcBef>
                <a:spcPts val="0"/>
              </a:spcBef>
              <a:spcAft>
                <a:spcPts val="0"/>
              </a:spcAft>
              <a:buSzPts val="1900"/>
              <a:buChar char="○"/>
              <a:defRPr/>
            </a:lvl2pPr>
            <a:lvl3pPr indent="-349250" lvl="2" marL="1371600" algn="ctr">
              <a:spcBef>
                <a:spcPts val="0"/>
              </a:spcBef>
              <a:spcAft>
                <a:spcPts val="0"/>
              </a:spcAft>
              <a:buSzPts val="1900"/>
              <a:buChar char="■"/>
              <a:defRPr/>
            </a:lvl3pPr>
            <a:lvl4pPr indent="-349250" lvl="3" marL="1828800" algn="ctr">
              <a:spcBef>
                <a:spcPts val="0"/>
              </a:spcBef>
              <a:spcAft>
                <a:spcPts val="0"/>
              </a:spcAft>
              <a:buSzPts val="1900"/>
              <a:buChar char="●"/>
              <a:defRPr/>
            </a:lvl4pPr>
            <a:lvl5pPr indent="-349250" lvl="4" marL="2286000" algn="ctr">
              <a:spcBef>
                <a:spcPts val="0"/>
              </a:spcBef>
              <a:spcAft>
                <a:spcPts val="0"/>
              </a:spcAft>
              <a:buSzPts val="1900"/>
              <a:buChar char="○"/>
              <a:defRPr/>
            </a:lvl5pPr>
            <a:lvl6pPr indent="-349250" lvl="5" marL="2743200" algn="ctr">
              <a:spcBef>
                <a:spcPts val="0"/>
              </a:spcBef>
              <a:spcAft>
                <a:spcPts val="0"/>
              </a:spcAft>
              <a:buSzPts val="1900"/>
              <a:buChar char="■"/>
              <a:defRPr/>
            </a:lvl6pPr>
            <a:lvl7pPr indent="-349250" lvl="6" marL="3200400" algn="ctr">
              <a:spcBef>
                <a:spcPts val="0"/>
              </a:spcBef>
              <a:spcAft>
                <a:spcPts val="0"/>
              </a:spcAft>
              <a:buSzPts val="1900"/>
              <a:buChar char="●"/>
              <a:defRPr/>
            </a:lvl7pPr>
            <a:lvl8pPr indent="-349250" lvl="7" marL="3657600" algn="ctr">
              <a:spcBef>
                <a:spcPts val="0"/>
              </a:spcBef>
              <a:spcAft>
                <a:spcPts val="0"/>
              </a:spcAft>
              <a:buSzPts val="1900"/>
              <a:buChar char="○"/>
              <a:defRPr/>
            </a:lvl8pPr>
            <a:lvl9pPr indent="-349250" lvl="8" marL="4114800" algn="ctr">
              <a:spcBef>
                <a:spcPts val="0"/>
              </a:spcBef>
              <a:spcAft>
                <a:spcPts val="0"/>
              </a:spcAft>
              <a:buSzPts val="1900"/>
              <a:buChar char="■"/>
              <a:defRPr/>
            </a:lvl9pPr>
          </a:lstStyle>
          <a:p/>
        </p:txBody>
      </p:sp>
      <p:sp>
        <p:nvSpPr>
          <p:cNvPr id="49" name="Google Shape;49;p11"/>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2" name="Shape 52"/>
        <p:cNvGrpSpPr/>
        <p:nvPr/>
      </p:nvGrpSpPr>
      <p:grpSpPr>
        <a:xfrm>
          <a:off x="0" y="0"/>
          <a:ext cx="0" cy="0"/>
          <a:chOff x="0" y="0"/>
          <a:chExt cx="0" cy="0"/>
        </a:xfrm>
      </p:grpSpPr>
      <p:sp>
        <p:nvSpPr>
          <p:cNvPr id="53" name="Google Shape;53;p13"/>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
        <p:nvSpPr>
          <p:cNvPr id="54" name="Google Shape;54;p13"/>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1600"/>
              </a:spcBef>
              <a:spcAft>
                <a:spcPts val="0"/>
              </a:spcAft>
              <a:buClr>
                <a:schemeClr val="dk1"/>
              </a:buClr>
              <a:buSzPts val="1800"/>
              <a:buChar char="○"/>
              <a:defRPr/>
            </a:lvl2pPr>
            <a:lvl3pPr indent="-342900" lvl="2" marL="1371600" rtl="0" algn="l">
              <a:lnSpc>
                <a:spcPct val="90000"/>
              </a:lnSpc>
              <a:spcBef>
                <a:spcPts val="1600"/>
              </a:spcBef>
              <a:spcAft>
                <a:spcPts val="0"/>
              </a:spcAft>
              <a:buClr>
                <a:schemeClr val="dk1"/>
              </a:buClr>
              <a:buSzPts val="1800"/>
              <a:buChar char="■"/>
              <a:defRPr/>
            </a:lvl3pPr>
            <a:lvl4pPr indent="-342900" lvl="3" marL="1828800" rtl="0" algn="l">
              <a:lnSpc>
                <a:spcPct val="90000"/>
              </a:lnSpc>
              <a:spcBef>
                <a:spcPts val="1600"/>
              </a:spcBef>
              <a:spcAft>
                <a:spcPts val="0"/>
              </a:spcAft>
              <a:buClr>
                <a:schemeClr val="dk1"/>
              </a:buClr>
              <a:buSzPts val="1800"/>
              <a:buChar char="●"/>
              <a:defRPr/>
            </a:lvl4pPr>
            <a:lvl5pPr indent="-342900" lvl="4" marL="2286000" rtl="0" algn="l">
              <a:lnSpc>
                <a:spcPct val="90000"/>
              </a:lnSpc>
              <a:spcBef>
                <a:spcPts val="1600"/>
              </a:spcBef>
              <a:spcAft>
                <a:spcPts val="0"/>
              </a:spcAft>
              <a:buClr>
                <a:schemeClr val="dk1"/>
              </a:buClr>
              <a:buSzPts val="1800"/>
              <a:buChar char="○"/>
              <a:defRPr/>
            </a:lvl5pPr>
            <a:lvl6pPr indent="-342900" lvl="5" marL="2743200" rtl="0" algn="l">
              <a:lnSpc>
                <a:spcPct val="90000"/>
              </a:lnSpc>
              <a:spcBef>
                <a:spcPts val="1600"/>
              </a:spcBef>
              <a:spcAft>
                <a:spcPts val="0"/>
              </a:spcAft>
              <a:buClr>
                <a:schemeClr val="dk1"/>
              </a:buClr>
              <a:buSzPts val="1800"/>
              <a:buChar char="■"/>
              <a:defRPr/>
            </a:lvl6pPr>
            <a:lvl7pPr indent="-342900" lvl="6" marL="3200400" rtl="0" algn="l">
              <a:lnSpc>
                <a:spcPct val="90000"/>
              </a:lnSpc>
              <a:spcBef>
                <a:spcPts val="1600"/>
              </a:spcBef>
              <a:spcAft>
                <a:spcPts val="0"/>
              </a:spcAft>
              <a:buClr>
                <a:schemeClr val="dk1"/>
              </a:buClr>
              <a:buSzPts val="1800"/>
              <a:buChar char="●"/>
              <a:defRPr/>
            </a:lvl7pPr>
            <a:lvl8pPr indent="-342900" lvl="7" marL="3657600" rtl="0" algn="l">
              <a:lnSpc>
                <a:spcPct val="90000"/>
              </a:lnSpc>
              <a:spcBef>
                <a:spcPts val="1600"/>
              </a:spcBef>
              <a:spcAft>
                <a:spcPts val="0"/>
              </a:spcAft>
              <a:buClr>
                <a:schemeClr val="dk1"/>
              </a:buClr>
              <a:buSzPts val="1800"/>
              <a:buChar char="○"/>
              <a:defRPr/>
            </a:lvl8pPr>
            <a:lvl9pPr indent="-342900" lvl="8" marL="4114800" rtl="0" algn="l">
              <a:lnSpc>
                <a:spcPct val="90000"/>
              </a:lnSpc>
              <a:spcBef>
                <a:spcPts val="1600"/>
              </a:spcBef>
              <a:spcAft>
                <a:spcPts val="1600"/>
              </a:spcAft>
              <a:buClr>
                <a:schemeClr val="dk1"/>
              </a:buClr>
              <a:buSzPts val="1800"/>
              <a:buChar char="■"/>
              <a:defRPr/>
            </a:lvl9pPr>
          </a:lstStyle>
          <a:p/>
        </p:txBody>
      </p:sp>
      <p:sp>
        <p:nvSpPr>
          <p:cNvPr id="55" name="Google Shape;55;p1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rm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rgbClr val="F3F3F3"/>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4000"/>
              <a:buFont typeface="Alfa Slab One"/>
              <a:buNone/>
              <a:defRPr sz="4000">
                <a:solidFill>
                  <a:schemeClr val="accent3"/>
                </a:solidFill>
                <a:latin typeface="Alfa Slab One"/>
                <a:ea typeface="Alfa Slab One"/>
                <a:cs typeface="Alfa Slab One"/>
                <a:sym typeface="Alfa Slab One"/>
              </a:defRPr>
            </a:lvl9pPr>
          </a:lstStyle>
          <a:p/>
        </p:txBody>
      </p:sp>
      <p:sp>
        <p:nvSpPr>
          <p:cNvPr id="7" name="Google Shape;7;p1"/>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a:lnSpc>
                <a:spcPct val="115000"/>
              </a:lnSpc>
              <a:spcBef>
                <a:spcPts val="0"/>
              </a:spcBef>
              <a:spcAft>
                <a:spcPts val="0"/>
              </a:spcAft>
              <a:buClr>
                <a:schemeClr val="dk2"/>
              </a:buClr>
              <a:buSzPts val="2400"/>
              <a:buFont typeface="Proxima Nova"/>
              <a:buChar char="●"/>
              <a:defRPr sz="2400">
                <a:solidFill>
                  <a:schemeClr val="dk2"/>
                </a:solidFill>
                <a:latin typeface="Proxima Nova"/>
                <a:ea typeface="Proxima Nova"/>
                <a:cs typeface="Proxima Nova"/>
                <a:sym typeface="Proxima Nova"/>
              </a:defRPr>
            </a:lvl1pPr>
            <a:lvl2pPr indent="-349250" lvl="1" marL="9144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2pPr>
            <a:lvl3pPr indent="-349250" lvl="2" marL="13716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3pPr>
            <a:lvl4pPr indent="-349250" lvl="3" marL="18288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4pPr>
            <a:lvl5pPr indent="-349250" lvl="4" marL="22860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5pPr>
            <a:lvl6pPr indent="-349250" lvl="5" marL="27432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6pPr>
            <a:lvl7pPr indent="-349250" lvl="6" marL="32004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7pPr>
            <a:lvl8pPr indent="-349250" lvl="7" marL="36576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8pPr>
            <a:lvl9pPr indent="-349250" lvl="8" marL="4114800">
              <a:lnSpc>
                <a:spcPct val="115000"/>
              </a:lnSpc>
              <a:spcBef>
                <a:spcPts val="0"/>
              </a:spcBef>
              <a:spcAft>
                <a:spcPts val="0"/>
              </a:spcAft>
              <a:buClr>
                <a:schemeClr val="dk2"/>
              </a:buClr>
              <a:buSzPts val="1900"/>
              <a:buFont typeface="Proxima Nova"/>
              <a:buChar char="■"/>
              <a:defRPr sz="1900">
                <a:solidFill>
                  <a:schemeClr val="dk2"/>
                </a:solidFill>
                <a:latin typeface="Proxima Nova"/>
                <a:ea typeface="Proxima Nova"/>
                <a:cs typeface="Proxima Nova"/>
                <a:sym typeface="Proxima Nova"/>
              </a:defRPr>
            </a:lvl9pPr>
          </a:lstStyle>
          <a:p/>
        </p:txBody>
      </p:sp>
      <p:sp>
        <p:nvSpPr>
          <p:cNvPr id="8" name="Google Shape;8;p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lvl="0" algn="r">
              <a:buNone/>
              <a:defRPr sz="1300">
                <a:solidFill>
                  <a:schemeClr val="dk2"/>
                </a:solidFill>
                <a:latin typeface="Proxima Nova"/>
                <a:ea typeface="Proxima Nova"/>
                <a:cs typeface="Proxima Nova"/>
                <a:sym typeface="Proxima Nova"/>
              </a:defRPr>
            </a:lvl1pPr>
            <a:lvl2pPr lvl="1" algn="r">
              <a:buNone/>
              <a:defRPr sz="1300">
                <a:solidFill>
                  <a:schemeClr val="dk2"/>
                </a:solidFill>
                <a:latin typeface="Proxima Nova"/>
                <a:ea typeface="Proxima Nova"/>
                <a:cs typeface="Proxima Nova"/>
                <a:sym typeface="Proxima Nova"/>
              </a:defRPr>
            </a:lvl2pPr>
            <a:lvl3pPr lvl="2" algn="r">
              <a:buNone/>
              <a:defRPr sz="1300">
                <a:solidFill>
                  <a:schemeClr val="dk2"/>
                </a:solidFill>
                <a:latin typeface="Proxima Nova"/>
                <a:ea typeface="Proxima Nova"/>
                <a:cs typeface="Proxima Nova"/>
                <a:sym typeface="Proxima Nova"/>
              </a:defRPr>
            </a:lvl3pPr>
            <a:lvl4pPr lvl="3" algn="r">
              <a:buNone/>
              <a:defRPr sz="1300">
                <a:solidFill>
                  <a:schemeClr val="dk2"/>
                </a:solidFill>
                <a:latin typeface="Proxima Nova"/>
                <a:ea typeface="Proxima Nova"/>
                <a:cs typeface="Proxima Nova"/>
                <a:sym typeface="Proxima Nova"/>
              </a:defRPr>
            </a:lvl4pPr>
            <a:lvl5pPr lvl="4" algn="r">
              <a:buNone/>
              <a:defRPr sz="1300">
                <a:solidFill>
                  <a:schemeClr val="dk2"/>
                </a:solidFill>
                <a:latin typeface="Proxima Nova"/>
                <a:ea typeface="Proxima Nova"/>
                <a:cs typeface="Proxima Nova"/>
                <a:sym typeface="Proxima Nova"/>
              </a:defRPr>
            </a:lvl5pPr>
            <a:lvl6pPr lvl="5" algn="r">
              <a:buNone/>
              <a:defRPr sz="1300">
                <a:solidFill>
                  <a:schemeClr val="dk2"/>
                </a:solidFill>
                <a:latin typeface="Proxima Nova"/>
                <a:ea typeface="Proxima Nova"/>
                <a:cs typeface="Proxima Nova"/>
                <a:sym typeface="Proxima Nova"/>
              </a:defRPr>
            </a:lvl6pPr>
            <a:lvl7pPr lvl="6" algn="r">
              <a:buNone/>
              <a:defRPr sz="1300">
                <a:solidFill>
                  <a:schemeClr val="dk2"/>
                </a:solidFill>
                <a:latin typeface="Proxima Nova"/>
                <a:ea typeface="Proxima Nova"/>
                <a:cs typeface="Proxima Nova"/>
                <a:sym typeface="Proxima Nova"/>
              </a:defRPr>
            </a:lvl7pPr>
            <a:lvl8pPr lvl="7" algn="r">
              <a:buNone/>
              <a:defRPr sz="1300">
                <a:solidFill>
                  <a:schemeClr val="dk2"/>
                </a:solidFill>
                <a:latin typeface="Proxima Nova"/>
                <a:ea typeface="Proxima Nova"/>
                <a:cs typeface="Proxima Nova"/>
                <a:sym typeface="Proxima Nova"/>
              </a:defRPr>
            </a:lvl8pPr>
            <a:lvl9pPr lvl="8" algn="r">
              <a:buNone/>
              <a:defRPr sz="13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hyperlink" Target="https://www.timestables.co.u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ctrTitle"/>
          </p:nvPr>
        </p:nvSpPr>
        <p:spPr>
          <a:xfrm>
            <a:off x="415600" y="794633"/>
            <a:ext cx="11360700" cy="2610300"/>
          </a:xfrm>
          <a:prstGeom prst="rect">
            <a:avLst/>
          </a:prstGeom>
        </p:spPr>
        <p:txBody>
          <a:bodyPr anchorCtr="0" anchor="b" bIns="121900" lIns="121900" spcFirstLastPara="1" rIns="121900" wrap="square" tIns="121900">
            <a:normAutofit/>
          </a:bodyPr>
          <a:lstStyle/>
          <a:p>
            <a:pPr indent="0" lvl="0" marL="0" rtl="0" algn="ctr">
              <a:spcBef>
                <a:spcPts val="0"/>
              </a:spcBef>
              <a:spcAft>
                <a:spcPts val="0"/>
              </a:spcAft>
              <a:buNone/>
            </a:pPr>
            <a:r>
              <a:rPr lang="en-GB"/>
              <a:t>New to Year 4</a:t>
            </a:r>
            <a:endParaRPr/>
          </a:p>
        </p:txBody>
      </p:sp>
      <p:sp>
        <p:nvSpPr>
          <p:cNvPr id="63" name="Google Shape;63;p14"/>
          <p:cNvSpPr txBox="1"/>
          <p:nvPr>
            <p:ph idx="1" type="subTitle"/>
          </p:nvPr>
        </p:nvSpPr>
        <p:spPr>
          <a:xfrm>
            <a:off x="415600" y="4221097"/>
            <a:ext cx="11360700" cy="978000"/>
          </a:xfrm>
          <a:prstGeom prst="rect">
            <a:avLst/>
          </a:prstGeom>
        </p:spPr>
        <p:txBody>
          <a:bodyPr anchorCtr="0" anchor="t" bIns="121900" lIns="121900" spcFirstLastPara="1" rIns="121900" wrap="square" tIns="121900">
            <a:normAutofit/>
          </a:bodyPr>
          <a:lstStyle/>
          <a:p>
            <a:pPr indent="0" lvl="0" marL="0" rtl="0" algn="ctr">
              <a:spcBef>
                <a:spcPts val="0"/>
              </a:spcBef>
              <a:spcAft>
                <a:spcPts val="0"/>
              </a:spcAft>
              <a:buNone/>
            </a:pPr>
            <a:r>
              <a:rPr lang="en-GB"/>
              <a:t>Welcome!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Staffing</a:t>
            </a:r>
            <a:endParaRPr/>
          </a:p>
        </p:txBody>
      </p:sp>
      <p:sp>
        <p:nvSpPr>
          <p:cNvPr id="69" name="Google Shape;69;p15"/>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a:bodyPr>
          <a:lstStyle/>
          <a:p>
            <a:pPr indent="0" lvl="0" marL="0" rtl="0" algn="l">
              <a:lnSpc>
                <a:spcPct val="100000"/>
              </a:lnSpc>
              <a:spcBef>
                <a:spcPts val="0"/>
              </a:spcBef>
              <a:spcAft>
                <a:spcPts val="0"/>
              </a:spcAft>
              <a:buNone/>
            </a:pPr>
            <a:r>
              <a:rPr lang="en-GB" sz="3500" u="sng">
                <a:latin typeface="Calibri"/>
                <a:ea typeface="Calibri"/>
                <a:cs typeface="Calibri"/>
                <a:sym typeface="Calibri"/>
              </a:rPr>
              <a:t>Teachers</a:t>
            </a:r>
            <a:endParaRPr sz="3500" u="sng">
              <a:latin typeface="Calibri"/>
              <a:ea typeface="Calibri"/>
              <a:cs typeface="Calibri"/>
              <a:sym typeface="Calibri"/>
            </a:endParaRPr>
          </a:p>
          <a:p>
            <a:pPr indent="-450850" lvl="0" marL="457200" rtl="0" algn="l">
              <a:lnSpc>
                <a:spcPct val="100000"/>
              </a:lnSpc>
              <a:spcBef>
                <a:spcPts val="0"/>
              </a:spcBef>
              <a:spcAft>
                <a:spcPts val="0"/>
              </a:spcAft>
              <a:buSzPts val="3500"/>
              <a:buFont typeface="Calibri"/>
              <a:buChar char="●"/>
            </a:pPr>
            <a:r>
              <a:rPr lang="en-GB" sz="3500">
                <a:latin typeface="Calibri"/>
                <a:ea typeface="Calibri"/>
                <a:cs typeface="Calibri"/>
                <a:sym typeface="Calibri"/>
              </a:rPr>
              <a:t>Mr Edwards - Mon ,Tue ,Weds (am)</a:t>
            </a:r>
            <a:endParaRPr sz="3500">
              <a:latin typeface="Calibri"/>
              <a:ea typeface="Calibri"/>
              <a:cs typeface="Calibri"/>
              <a:sym typeface="Calibri"/>
            </a:endParaRPr>
          </a:p>
          <a:p>
            <a:pPr indent="-450850" lvl="0" marL="457200" rtl="0" algn="l">
              <a:lnSpc>
                <a:spcPct val="100000"/>
              </a:lnSpc>
              <a:spcBef>
                <a:spcPts val="0"/>
              </a:spcBef>
              <a:spcAft>
                <a:spcPts val="0"/>
              </a:spcAft>
              <a:buSzPts val="3500"/>
              <a:buFont typeface="Calibri"/>
              <a:buChar char="●"/>
            </a:pPr>
            <a:r>
              <a:rPr lang="en-GB" sz="3500">
                <a:latin typeface="Calibri"/>
                <a:ea typeface="Calibri"/>
                <a:cs typeface="Calibri"/>
                <a:sym typeface="Calibri"/>
              </a:rPr>
              <a:t>Mrs Todiresei  - Weds, Thurs, Fri</a:t>
            </a:r>
            <a:br>
              <a:rPr lang="en-GB" sz="3500">
                <a:latin typeface="Calibri"/>
                <a:ea typeface="Calibri"/>
                <a:cs typeface="Calibri"/>
                <a:sym typeface="Calibri"/>
              </a:rPr>
            </a:br>
            <a:endParaRPr sz="3500">
              <a:latin typeface="Calibri"/>
              <a:ea typeface="Calibri"/>
              <a:cs typeface="Calibri"/>
              <a:sym typeface="Calibri"/>
            </a:endParaRPr>
          </a:p>
          <a:p>
            <a:pPr indent="0" lvl="0" marL="0" rtl="0" algn="l">
              <a:lnSpc>
                <a:spcPct val="100000"/>
              </a:lnSpc>
              <a:spcBef>
                <a:spcPts val="0"/>
              </a:spcBef>
              <a:spcAft>
                <a:spcPts val="0"/>
              </a:spcAft>
              <a:buNone/>
            </a:pPr>
            <a:r>
              <a:rPr lang="en-GB" sz="3500" u="sng">
                <a:latin typeface="Calibri"/>
                <a:ea typeface="Calibri"/>
                <a:cs typeface="Calibri"/>
                <a:sym typeface="Calibri"/>
              </a:rPr>
              <a:t>Teaching Assistants</a:t>
            </a:r>
            <a:endParaRPr sz="3500" u="sng">
              <a:latin typeface="Calibri"/>
              <a:ea typeface="Calibri"/>
              <a:cs typeface="Calibri"/>
              <a:sym typeface="Calibri"/>
            </a:endParaRPr>
          </a:p>
          <a:p>
            <a:pPr indent="-450850" lvl="0" marL="457200" rtl="0" algn="l">
              <a:lnSpc>
                <a:spcPct val="100000"/>
              </a:lnSpc>
              <a:spcBef>
                <a:spcPts val="0"/>
              </a:spcBef>
              <a:spcAft>
                <a:spcPts val="0"/>
              </a:spcAft>
              <a:buSzPts val="3500"/>
              <a:buFont typeface="Calibri"/>
              <a:buChar char="●"/>
            </a:pPr>
            <a:r>
              <a:rPr lang="en-GB" sz="3500">
                <a:latin typeface="Calibri"/>
                <a:ea typeface="Calibri"/>
                <a:cs typeface="Calibri"/>
                <a:sym typeface="Calibri"/>
              </a:rPr>
              <a:t>Mrs Bushby </a:t>
            </a:r>
            <a:endParaRPr sz="3500">
              <a:latin typeface="Calibri"/>
              <a:ea typeface="Calibri"/>
              <a:cs typeface="Calibri"/>
              <a:sym typeface="Calibri"/>
            </a:endParaRPr>
          </a:p>
          <a:p>
            <a:pPr indent="-450850" lvl="0" marL="457200" rtl="0" algn="l">
              <a:lnSpc>
                <a:spcPct val="100000"/>
              </a:lnSpc>
              <a:spcBef>
                <a:spcPts val="0"/>
              </a:spcBef>
              <a:spcAft>
                <a:spcPts val="0"/>
              </a:spcAft>
              <a:buSzPts val="3500"/>
              <a:buFont typeface="Calibri"/>
              <a:buChar char="●"/>
            </a:pPr>
            <a:r>
              <a:rPr lang="en-GB" sz="3500">
                <a:latin typeface="Calibri"/>
                <a:ea typeface="Calibri"/>
                <a:cs typeface="Calibri"/>
                <a:sym typeface="Calibri"/>
              </a:rPr>
              <a:t>Miss Roberts </a:t>
            </a:r>
            <a:endParaRPr sz="35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Maths</a:t>
            </a:r>
            <a:endParaRPr/>
          </a:p>
        </p:txBody>
      </p:sp>
      <p:pic>
        <p:nvPicPr>
          <p:cNvPr id="75" name="Google Shape;75;p16"/>
          <p:cNvPicPr preferRelativeResize="0"/>
          <p:nvPr/>
        </p:nvPicPr>
        <p:blipFill>
          <a:blip r:embed="rId3">
            <a:alphaModFix/>
          </a:blip>
          <a:stretch>
            <a:fillRect/>
          </a:stretch>
        </p:blipFill>
        <p:spPr>
          <a:xfrm>
            <a:off x="6136825" y="332688"/>
            <a:ext cx="5257800" cy="4943475"/>
          </a:xfrm>
          <a:prstGeom prst="rect">
            <a:avLst/>
          </a:prstGeom>
          <a:noFill/>
          <a:ln>
            <a:noFill/>
          </a:ln>
        </p:spPr>
      </p:pic>
      <p:sp>
        <p:nvSpPr>
          <p:cNvPr id="76" name="Google Shape;76;p16"/>
          <p:cNvSpPr txBox="1"/>
          <p:nvPr>
            <p:ph idx="1" type="body"/>
          </p:nvPr>
        </p:nvSpPr>
        <p:spPr>
          <a:xfrm>
            <a:off x="464600" y="1524375"/>
            <a:ext cx="6013800" cy="4943400"/>
          </a:xfrm>
          <a:prstGeom prst="rect">
            <a:avLst/>
          </a:prstGeom>
        </p:spPr>
        <p:txBody>
          <a:bodyPr anchorCtr="0" anchor="t" bIns="121900" lIns="121900" spcFirstLastPara="1" rIns="121900" wrap="square" tIns="121900">
            <a:normAutofit fontScale="92500" lnSpcReduction="20000"/>
          </a:bodyPr>
          <a:lstStyle/>
          <a:p>
            <a:pPr indent="0" lvl="0" marL="0" rtl="0" algn="l">
              <a:spcBef>
                <a:spcPts val="0"/>
              </a:spcBef>
              <a:spcAft>
                <a:spcPts val="0"/>
              </a:spcAft>
              <a:buNone/>
            </a:pPr>
            <a:r>
              <a:rPr lang="en-GB" sz="3000"/>
              <a:t>Including:</a:t>
            </a:r>
            <a:endParaRPr sz="3000"/>
          </a:p>
          <a:p>
            <a:pPr indent="0" lvl="0" marL="0" rtl="0" algn="l">
              <a:spcBef>
                <a:spcPts val="1600"/>
              </a:spcBef>
              <a:spcAft>
                <a:spcPts val="0"/>
              </a:spcAft>
              <a:buNone/>
            </a:pPr>
            <a:r>
              <a:rPr lang="en-GB" sz="3000"/>
              <a:t>Place value, rounding, written addition and subtraction, counting in </a:t>
            </a:r>
            <a:r>
              <a:rPr lang="en-GB" sz="3000"/>
              <a:t>multiples</a:t>
            </a:r>
            <a:r>
              <a:rPr lang="en-GB" sz="3000"/>
              <a:t>, dividing by 10 and 100</a:t>
            </a:r>
            <a:endParaRPr sz="3000"/>
          </a:p>
          <a:p>
            <a:pPr indent="0" lvl="0" marL="0" rtl="0" algn="l">
              <a:spcBef>
                <a:spcPts val="1600"/>
              </a:spcBef>
              <a:spcAft>
                <a:spcPts val="0"/>
              </a:spcAft>
              <a:buNone/>
            </a:pPr>
            <a:r>
              <a:rPr lang="en-GB" sz="3000"/>
              <a:t>Building towards times table fluency to x12 - times </a:t>
            </a:r>
            <a:r>
              <a:rPr lang="en-GB" sz="3000"/>
              <a:t>table</a:t>
            </a:r>
            <a:r>
              <a:rPr lang="en-GB" sz="3000"/>
              <a:t> grids</a:t>
            </a:r>
            <a:endParaRPr sz="3000"/>
          </a:p>
          <a:p>
            <a:pPr indent="0" lvl="0" marL="0" rtl="0" algn="l">
              <a:spcBef>
                <a:spcPts val="1600"/>
              </a:spcBef>
              <a:spcAft>
                <a:spcPts val="0"/>
              </a:spcAft>
              <a:buNone/>
            </a:pPr>
            <a:r>
              <a:rPr lang="en-GB" sz="3000"/>
              <a:t>Multiplications Tables Check in June</a:t>
            </a:r>
            <a:endParaRPr sz="3000"/>
          </a:p>
          <a:p>
            <a:pPr indent="0" lvl="0" marL="0" rtl="0" algn="l">
              <a:spcBef>
                <a:spcPts val="1600"/>
              </a:spcBef>
              <a:spcAft>
                <a:spcPts val="1600"/>
              </a:spcAft>
              <a:buNone/>
            </a:pPr>
            <a:r>
              <a:rPr lang="en-GB" sz="3000"/>
              <a:t>Useful resources for tables: ‘Hit the button’; </a:t>
            </a:r>
            <a:r>
              <a:rPr lang="en-GB" sz="3000" u="sng">
                <a:solidFill>
                  <a:schemeClr val="hlink"/>
                </a:solidFill>
                <a:hlinkClick r:id="rId4"/>
              </a:rPr>
              <a:t>timestables.co.uk</a:t>
            </a:r>
            <a:r>
              <a:rPr lang="en-GB" sz="3000"/>
              <a:t> </a:t>
            </a:r>
            <a:endParaRPr sz="3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Literacy</a:t>
            </a:r>
            <a:endParaRPr/>
          </a:p>
        </p:txBody>
      </p:sp>
      <p:sp>
        <p:nvSpPr>
          <p:cNvPr id="82" name="Google Shape;82;p17"/>
          <p:cNvSpPr txBox="1"/>
          <p:nvPr>
            <p:ph idx="1" type="body"/>
          </p:nvPr>
        </p:nvSpPr>
        <p:spPr>
          <a:xfrm>
            <a:off x="415600" y="1536625"/>
            <a:ext cx="8071200" cy="4555200"/>
          </a:xfrm>
          <a:prstGeom prst="rect">
            <a:avLst/>
          </a:prstGeom>
        </p:spPr>
        <p:txBody>
          <a:bodyPr anchorCtr="0" anchor="t" bIns="121900" lIns="121900" spcFirstLastPara="1" rIns="121900" wrap="square" tIns="121900">
            <a:normAutofit/>
          </a:bodyPr>
          <a:lstStyle/>
          <a:p>
            <a:pPr indent="0" lvl="0" marL="0" rtl="0" algn="l">
              <a:spcBef>
                <a:spcPts val="0"/>
              </a:spcBef>
              <a:spcAft>
                <a:spcPts val="0"/>
              </a:spcAft>
              <a:buNone/>
            </a:pPr>
            <a:r>
              <a:rPr lang="en-GB" sz="3000"/>
              <a:t>Including:</a:t>
            </a:r>
            <a:endParaRPr sz="3000"/>
          </a:p>
          <a:p>
            <a:pPr indent="0" lvl="0" marL="0" rtl="0" algn="l">
              <a:spcBef>
                <a:spcPts val="1600"/>
              </a:spcBef>
              <a:spcAft>
                <a:spcPts val="0"/>
              </a:spcAft>
              <a:buNone/>
            </a:pPr>
            <a:r>
              <a:rPr lang="en-GB" sz="3000"/>
              <a:t>Descriptive writing, poetry writing, building vocabulary, reading and performing, discussion texts</a:t>
            </a:r>
            <a:endParaRPr sz="3000"/>
          </a:p>
          <a:p>
            <a:pPr indent="0" lvl="0" marL="0" rtl="0" algn="l">
              <a:spcBef>
                <a:spcPts val="1600"/>
              </a:spcBef>
              <a:spcAft>
                <a:spcPts val="0"/>
              </a:spcAft>
              <a:buNone/>
            </a:pPr>
            <a:r>
              <a:rPr lang="en-GB" sz="3000"/>
              <a:t>Spelling - with lessons, along with discrete sessions</a:t>
            </a:r>
            <a:endParaRPr sz="3000"/>
          </a:p>
          <a:p>
            <a:pPr indent="0" lvl="0" marL="0" rtl="0" algn="l">
              <a:spcBef>
                <a:spcPts val="1600"/>
              </a:spcBef>
              <a:spcAft>
                <a:spcPts val="1600"/>
              </a:spcAft>
              <a:buNone/>
            </a:pPr>
            <a:r>
              <a:rPr lang="en-GB" sz="3000"/>
              <a:t>Guided Reading Class Book: The BFG</a:t>
            </a:r>
            <a:endParaRPr sz="3000"/>
          </a:p>
        </p:txBody>
      </p:sp>
      <p:pic>
        <p:nvPicPr>
          <p:cNvPr id="83" name="Google Shape;83;p17"/>
          <p:cNvPicPr preferRelativeResize="0"/>
          <p:nvPr/>
        </p:nvPicPr>
        <p:blipFill>
          <a:blip r:embed="rId3">
            <a:alphaModFix/>
          </a:blip>
          <a:stretch>
            <a:fillRect/>
          </a:stretch>
        </p:blipFill>
        <p:spPr>
          <a:xfrm>
            <a:off x="8235046" y="-4"/>
            <a:ext cx="3956950" cy="395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Literacy - some key skills</a:t>
            </a:r>
            <a:endParaRPr/>
          </a:p>
        </p:txBody>
      </p:sp>
      <p:pic>
        <p:nvPicPr>
          <p:cNvPr id="89" name="Google Shape;89;p18"/>
          <p:cNvPicPr preferRelativeResize="0"/>
          <p:nvPr/>
        </p:nvPicPr>
        <p:blipFill>
          <a:blip r:embed="rId3">
            <a:alphaModFix/>
          </a:blip>
          <a:stretch>
            <a:fillRect/>
          </a:stretch>
        </p:blipFill>
        <p:spPr>
          <a:xfrm>
            <a:off x="8235046" y="-4"/>
            <a:ext cx="3956950" cy="3956950"/>
          </a:xfrm>
          <a:prstGeom prst="rect">
            <a:avLst/>
          </a:prstGeom>
          <a:noFill/>
          <a:ln>
            <a:noFill/>
          </a:ln>
        </p:spPr>
      </p:pic>
      <p:sp>
        <p:nvSpPr>
          <p:cNvPr id="90" name="Google Shape;90;p18"/>
          <p:cNvSpPr txBox="1"/>
          <p:nvPr>
            <p:ph idx="1" type="body"/>
          </p:nvPr>
        </p:nvSpPr>
        <p:spPr>
          <a:xfrm>
            <a:off x="415600" y="1536625"/>
            <a:ext cx="8071200" cy="4555200"/>
          </a:xfrm>
          <a:prstGeom prst="rect">
            <a:avLst/>
          </a:prstGeom>
        </p:spPr>
        <p:txBody>
          <a:bodyPr anchorCtr="0" anchor="t" bIns="121900" lIns="121900" spcFirstLastPara="1" rIns="121900" wrap="square" tIns="121900">
            <a:normAutofit fontScale="70000"/>
          </a:bodyPr>
          <a:lstStyle/>
          <a:p>
            <a:pPr indent="-361950" lvl="0" marL="457200" rtl="0" algn="l">
              <a:spcBef>
                <a:spcPts val="0"/>
              </a:spcBef>
              <a:spcAft>
                <a:spcPts val="0"/>
              </a:spcAft>
              <a:buSzPct val="100000"/>
              <a:buChar char="●"/>
            </a:pPr>
            <a:r>
              <a:rPr lang="en-GB" sz="3000"/>
              <a:t>create settings, characters and plot in narrative</a:t>
            </a:r>
            <a:endParaRPr sz="3000"/>
          </a:p>
          <a:p>
            <a:pPr indent="-361950" lvl="0" marL="457200" rtl="0" algn="l">
              <a:spcBef>
                <a:spcPts val="0"/>
              </a:spcBef>
              <a:spcAft>
                <a:spcPts val="0"/>
              </a:spcAft>
              <a:buSzPct val="100000"/>
              <a:buChar char="●"/>
            </a:pPr>
            <a:r>
              <a:rPr lang="en-GB" sz="3000"/>
              <a:t>use speech punctuation correctly most of the time</a:t>
            </a:r>
            <a:endParaRPr sz="3000"/>
          </a:p>
          <a:p>
            <a:pPr indent="-361950" lvl="0" marL="457200" rtl="0" algn="l">
              <a:spcBef>
                <a:spcPts val="0"/>
              </a:spcBef>
              <a:spcAft>
                <a:spcPts val="0"/>
              </a:spcAft>
              <a:buSzPct val="100000"/>
              <a:buChar char="●"/>
            </a:pPr>
            <a:r>
              <a:rPr lang="en-GB" sz="3000"/>
              <a:t>Use a range of sentences and explore the ordering of words</a:t>
            </a:r>
            <a:endParaRPr sz="3000"/>
          </a:p>
          <a:p>
            <a:pPr indent="-361950" lvl="0" marL="457200" rtl="0" algn="l">
              <a:spcBef>
                <a:spcPts val="0"/>
              </a:spcBef>
              <a:spcAft>
                <a:spcPts val="0"/>
              </a:spcAft>
              <a:buSzPct val="100000"/>
              <a:buChar char="●"/>
            </a:pPr>
            <a:r>
              <a:rPr lang="en-GB" sz="3000"/>
              <a:t>use a range of conjunctions, nouns and adverbs</a:t>
            </a:r>
            <a:endParaRPr sz="3000"/>
          </a:p>
          <a:p>
            <a:pPr indent="-361950" lvl="0" marL="457200" rtl="0" algn="l">
              <a:spcBef>
                <a:spcPts val="0"/>
              </a:spcBef>
              <a:spcAft>
                <a:spcPts val="0"/>
              </a:spcAft>
              <a:buSzPct val="100000"/>
              <a:buChar char="●"/>
            </a:pPr>
            <a:r>
              <a:rPr lang="en-GB" sz="3000"/>
              <a:t>use past and present tenses correctly</a:t>
            </a:r>
            <a:endParaRPr sz="3000"/>
          </a:p>
          <a:p>
            <a:pPr indent="-361950" lvl="0" marL="457200" rtl="0" algn="l">
              <a:spcBef>
                <a:spcPts val="0"/>
              </a:spcBef>
              <a:spcAft>
                <a:spcPts val="0"/>
              </a:spcAft>
              <a:buSzPct val="100000"/>
              <a:buChar char="●"/>
            </a:pPr>
            <a:r>
              <a:rPr lang="en-GB" sz="3000"/>
              <a:t>use the range of punctuation mostly correctly (e.g. commas; use of apostrophe)</a:t>
            </a:r>
            <a:endParaRPr sz="3000"/>
          </a:p>
          <a:p>
            <a:pPr indent="-361950" lvl="0" marL="457200" rtl="0" algn="l">
              <a:spcBef>
                <a:spcPts val="0"/>
              </a:spcBef>
              <a:spcAft>
                <a:spcPts val="0"/>
              </a:spcAft>
              <a:buSzPct val="100000"/>
              <a:buChar char="●"/>
            </a:pPr>
            <a:r>
              <a:rPr lang="en-GB" sz="3000"/>
              <a:t>spell most words correctly from </a:t>
            </a:r>
            <a:r>
              <a:rPr lang="en-GB" sz="3000"/>
              <a:t>previous</a:t>
            </a:r>
            <a:r>
              <a:rPr lang="en-GB" sz="3000"/>
              <a:t> learning and Y3/4 spelling list; beginning to use a dictionary to check spellings</a:t>
            </a:r>
            <a:endParaRPr sz="3000"/>
          </a:p>
          <a:p>
            <a:pPr indent="-361950" lvl="0" marL="457200" rtl="0" algn="l">
              <a:spcBef>
                <a:spcPts val="0"/>
              </a:spcBef>
              <a:spcAft>
                <a:spcPts val="0"/>
              </a:spcAft>
              <a:buSzPct val="100000"/>
              <a:buChar char="●"/>
            </a:pPr>
            <a:r>
              <a:rPr lang="en-GB" sz="3000"/>
              <a:t>write legibly, paying attention to size and spacing; maintain the use of joined handwriting in independent writing.</a:t>
            </a:r>
            <a:endParaRPr sz="3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9"/>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t/>
            </a:r>
            <a:endParaRPr/>
          </a:p>
        </p:txBody>
      </p:sp>
      <p:sp>
        <p:nvSpPr>
          <p:cNvPr id="96" name="Google Shape;96;p19"/>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a:bodyPr>
          <a:lstStyle/>
          <a:p>
            <a:pPr indent="0" lvl="0" marL="0" rtl="0" algn="l">
              <a:spcBef>
                <a:spcPts val="0"/>
              </a:spcBef>
              <a:spcAft>
                <a:spcPts val="1600"/>
              </a:spcAft>
              <a:buNone/>
            </a:pPr>
            <a:r>
              <a:t/>
            </a:r>
            <a:endParaRPr/>
          </a:p>
        </p:txBody>
      </p:sp>
      <p:pic>
        <p:nvPicPr>
          <p:cNvPr id="97" name="Google Shape;97;p19"/>
          <p:cNvPicPr preferRelativeResize="0"/>
          <p:nvPr/>
        </p:nvPicPr>
        <p:blipFill>
          <a:blip r:embed="rId3">
            <a:alphaModFix/>
          </a:blip>
          <a:stretch>
            <a:fillRect/>
          </a:stretch>
        </p:blipFill>
        <p:spPr>
          <a:xfrm>
            <a:off x="223838" y="280988"/>
            <a:ext cx="11744325" cy="62960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0"/>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Science - Living Things; Animals, including humans</a:t>
            </a:r>
            <a:endParaRPr/>
          </a:p>
        </p:txBody>
      </p:sp>
      <p:sp>
        <p:nvSpPr>
          <p:cNvPr id="103" name="Google Shape;103;p20"/>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fontScale="92500" lnSpcReduction="10000"/>
          </a:bodyPr>
          <a:lstStyle/>
          <a:p>
            <a:pPr indent="0" lvl="0" marL="0" rtl="0" algn="l">
              <a:spcBef>
                <a:spcPts val="0"/>
              </a:spcBef>
              <a:spcAft>
                <a:spcPts val="0"/>
              </a:spcAft>
              <a:buNone/>
            </a:pPr>
            <a:r>
              <a:t/>
            </a:r>
            <a:endParaRPr sz="3000"/>
          </a:p>
          <a:p>
            <a:pPr indent="0" lvl="0" marL="0" rtl="0" algn="l">
              <a:spcBef>
                <a:spcPts val="1600"/>
              </a:spcBef>
              <a:spcAft>
                <a:spcPts val="0"/>
              </a:spcAft>
              <a:buNone/>
            </a:pPr>
            <a:r>
              <a:rPr lang="en-GB" sz="3000"/>
              <a:t>The digestive system in human and animals; the functions of teeth. Learning about herbivores, carnivores and omnivores in the context of teeth, digestion and the food chain. Extending our understanding of food chains to more complex chains and food webs.</a:t>
            </a:r>
            <a:endParaRPr sz="3000"/>
          </a:p>
          <a:p>
            <a:pPr indent="0" lvl="0" marL="0" rtl="0" algn="l">
              <a:spcBef>
                <a:spcPts val="1600"/>
              </a:spcBef>
              <a:spcAft>
                <a:spcPts val="0"/>
              </a:spcAft>
              <a:buNone/>
            </a:pPr>
            <a:r>
              <a:rPr lang="en-GB" sz="3000"/>
              <a:t>Exploring different animals’ habitat (Grassland; Ocean; Desert; Woodland; Coastal; Jungle)</a:t>
            </a:r>
            <a:endParaRPr sz="3000"/>
          </a:p>
          <a:p>
            <a:pPr indent="0" lvl="0" marL="0" rtl="0" algn="l">
              <a:spcBef>
                <a:spcPts val="1600"/>
              </a:spcBef>
              <a:spcAft>
                <a:spcPts val="1600"/>
              </a:spcAft>
              <a:buNone/>
            </a:pPr>
            <a:r>
              <a:t/>
            </a:r>
            <a:endParaRPr sz="3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1"/>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Foundation subjects</a:t>
            </a:r>
            <a:endParaRPr/>
          </a:p>
        </p:txBody>
      </p:sp>
      <p:pic>
        <p:nvPicPr>
          <p:cNvPr id="109" name="Google Shape;109;p21"/>
          <p:cNvPicPr preferRelativeResize="0"/>
          <p:nvPr/>
        </p:nvPicPr>
        <p:blipFill>
          <a:blip r:embed="rId3">
            <a:alphaModFix/>
          </a:blip>
          <a:stretch>
            <a:fillRect/>
          </a:stretch>
        </p:blipFill>
        <p:spPr>
          <a:xfrm>
            <a:off x="8636400" y="0"/>
            <a:ext cx="3397350" cy="2046850"/>
          </a:xfrm>
          <a:prstGeom prst="rect">
            <a:avLst/>
          </a:prstGeom>
          <a:noFill/>
          <a:ln>
            <a:noFill/>
          </a:ln>
        </p:spPr>
      </p:pic>
      <p:sp>
        <p:nvSpPr>
          <p:cNvPr id="110" name="Google Shape;110;p21"/>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fontScale="85000" lnSpcReduction="20000"/>
          </a:bodyPr>
          <a:lstStyle/>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Computing</a:t>
            </a:r>
            <a:r>
              <a:rPr lang="en-GB" sz="2964">
                <a:solidFill>
                  <a:srgbClr val="999999"/>
                </a:solidFill>
                <a:latin typeface="Alfa Slab One"/>
                <a:ea typeface="Alfa Slab One"/>
                <a:cs typeface="Alfa Slab One"/>
                <a:sym typeface="Alfa Slab One"/>
              </a:rPr>
              <a:t> </a:t>
            </a:r>
            <a:r>
              <a:rPr lang="en-GB" sz="2964">
                <a:solidFill>
                  <a:srgbClr val="999999"/>
                </a:solidFill>
              </a:rPr>
              <a:t>- how networks function; editing media</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Geography </a:t>
            </a:r>
            <a:r>
              <a:rPr lang="en-GB" sz="2964">
                <a:solidFill>
                  <a:srgbClr val="999999"/>
                </a:solidFill>
              </a:rPr>
              <a:t>- earthquakes and volcanoes (first half term) Europe with a focus on Italy (second half term)</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RE </a:t>
            </a:r>
            <a:r>
              <a:rPr lang="en-GB" sz="2964">
                <a:solidFill>
                  <a:srgbClr val="999999"/>
                </a:solidFill>
              </a:rPr>
              <a:t>- Where do we belong? What is a God and why do some people believe in God/Gods?</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PSHE </a:t>
            </a:r>
            <a:r>
              <a:rPr lang="en-GB" sz="2964">
                <a:solidFill>
                  <a:srgbClr val="999999"/>
                </a:solidFill>
              </a:rPr>
              <a:t>- friendships, recognising risks online and respecting differences</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Music </a:t>
            </a:r>
            <a:r>
              <a:rPr lang="en-GB" sz="2964">
                <a:solidFill>
                  <a:srgbClr val="999999"/>
                </a:solidFill>
              </a:rPr>
              <a:t>- ukulele lessons (Tues am)</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Art/DT</a:t>
            </a:r>
            <a:r>
              <a:rPr lang="en-GB" sz="2964">
                <a:solidFill>
                  <a:srgbClr val="999999"/>
                </a:solidFill>
                <a:latin typeface="Alfa Slab One"/>
                <a:ea typeface="Alfa Slab One"/>
                <a:cs typeface="Alfa Slab One"/>
                <a:sym typeface="Alfa Slab One"/>
              </a:rPr>
              <a:t> </a:t>
            </a:r>
            <a:r>
              <a:rPr lang="en-GB" sz="2964">
                <a:solidFill>
                  <a:srgbClr val="999999"/>
                </a:solidFill>
              </a:rPr>
              <a:t>- sculpture linking to Geography &amp; Cooking </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PE</a:t>
            </a:r>
            <a:r>
              <a:rPr lang="en-GB" sz="2964">
                <a:solidFill>
                  <a:srgbClr val="999999"/>
                </a:solidFill>
                <a:latin typeface="Alfa Slab One"/>
                <a:ea typeface="Alfa Slab One"/>
                <a:cs typeface="Alfa Slab One"/>
                <a:sym typeface="Alfa Slab One"/>
              </a:rPr>
              <a:t> </a:t>
            </a:r>
            <a:r>
              <a:rPr lang="en-GB" sz="2964">
                <a:solidFill>
                  <a:srgbClr val="999999"/>
                </a:solidFill>
              </a:rPr>
              <a:t>- Ball skills and gymnastics (first half term) Tri-golf and Dance (second half term) (Mon &amp; Thurs pm)</a:t>
            </a:r>
            <a:endParaRPr sz="2964">
              <a:solidFill>
                <a:srgbClr val="999999"/>
              </a:solidFill>
            </a:endParaRPr>
          </a:p>
          <a:p>
            <a:pPr indent="0" lvl="0" marL="0" rtl="0" algn="l">
              <a:lnSpc>
                <a:spcPct val="115000"/>
              </a:lnSpc>
              <a:spcBef>
                <a:spcPts val="0"/>
              </a:spcBef>
              <a:spcAft>
                <a:spcPts val="0"/>
              </a:spcAft>
              <a:buClr>
                <a:srgbClr val="000000"/>
              </a:buClr>
              <a:buSzPct val="33397"/>
              <a:buFont typeface="Arial"/>
              <a:buNone/>
            </a:pPr>
            <a:r>
              <a:rPr lang="en-GB" sz="2964">
                <a:solidFill>
                  <a:schemeClr val="accent3"/>
                </a:solidFill>
                <a:latin typeface="Alfa Slab One"/>
                <a:ea typeface="Alfa Slab One"/>
                <a:cs typeface="Alfa Slab One"/>
                <a:sym typeface="Alfa Slab One"/>
              </a:rPr>
              <a:t>French</a:t>
            </a:r>
            <a:r>
              <a:rPr lang="en-GB" sz="2964">
                <a:solidFill>
                  <a:srgbClr val="999999"/>
                </a:solidFill>
                <a:latin typeface="Alfa Slab One"/>
                <a:ea typeface="Alfa Slab One"/>
                <a:cs typeface="Alfa Slab One"/>
                <a:sym typeface="Alfa Slab One"/>
              </a:rPr>
              <a:t> </a:t>
            </a:r>
            <a:r>
              <a:rPr lang="en-GB" sz="2964">
                <a:solidFill>
                  <a:srgbClr val="999999"/>
                </a:solidFill>
              </a:rPr>
              <a:t>- Where in the world speaks French? Numbers, My family</a:t>
            </a:r>
            <a:endParaRPr sz="2964">
              <a:solidFill>
                <a:srgbClr val="999999"/>
              </a:solidFill>
            </a:endParaRPr>
          </a:p>
          <a:p>
            <a:pPr indent="0" lvl="0" marL="0" rtl="0" algn="l">
              <a:spcBef>
                <a:spcPts val="0"/>
              </a:spcBef>
              <a:spcAft>
                <a:spcPts val="16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2"/>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Reading</a:t>
            </a:r>
            <a:endParaRPr/>
          </a:p>
        </p:txBody>
      </p:sp>
      <p:pic>
        <p:nvPicPr>
          <p:cNvPr id="116" name="Google Shape;116;p22"/>
          <p:cNvPicPr preferRelativeResize="0"/>
          <p:nvPr/>
        </p:nvPicPr>
        <p:blipFill>
          <a:blip r:embed="rId3">
            <a:alphaModFix/>
          </a:blip>
          <a:stretch>
            <a:fillRect/>
          </a:stretch>
        </p:blipFill>
        <p:spPr>
          <a:xfrm>
            <a:off x="9347125" y="0"/>
            <a:ext cx="2844874" cy="1775725"/>
          </a:xfrm>
          <a:prstGeom prst="rect">
            <a:avLst/>
          </a:prstGeom>
          <a:noFill/>
          <a:ln>
            <a:noFill/>
          </a:ln>
        </p:spPr>
      </p:pic>
      <p:sp>
        <p:nvSpPr>
          <p:cNvPr id="117" name="Google Shape;117;p22"/>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a:bodyPr>
          <a:lstStyle/>
          <a:p>
            <a:pPr indent="0" lvl="0" marL="0" rtl="0" algn="l">
              <a:spcBef>
                <a:spcPts val="0"/>
              </a:spcBef>
              <a:spcAft>
                <a:spcPts val="0"/>
              </a:spcAft>
              <a:buNone/>
            </a:pPr>
            <a:r>
              <a:rPr lang="en-GB" sz="3000"/>
              <a:t>Children should have a reading book at school and one at home</a:t>
            </a:r>
            <a:endParaRPr sz="3000"/>
          </a:p>
          <a:p>
            <a:pPr indent="0" lvl="0" marL="0" rtl="0" algn="l">
              <a:spcBef>
                <a:spcPts val="1600"/>
              </a:spcBef>
              <a:spcAft>
                <a:spcPts val="0"/>
              </a:spcAft>
              <a:buNone/>
            </a:pPr>
            <a:r>
              <a:rPr lang="en-GB" sz="3000"/>
              <a:t>Reading records - checked on Thursdays</a:t>
            </a:r>
            <a:endParaRPr sz="3000"/>
          </a:p>
          <a:p>
            <a:pPr indent="0" lvl="0" marL="0" rtl="0" algn="l">
              <a:spcBef>
                <a:spcPts val="1600"/>
              </a:spcBef>
              <a:spcAft>
                <a:spcPts val="0"/>
              </a:spcAft>
              <a:buNone/>
            </a:pPr>
            <a:r>
              <a:rPr lang="en-GB" sz="3000"/>
              <a:t>Ideally read at home at least 3x a week for approximately 10 minutes</a:t>
            </a:r>
            <a:endParaRPr sz="3000"/>
          </a:p>
          <a:p>
            <a:pPr indent="0" lvl="0" marL="0" rtl="0" algn="l">
              <a:spcBef>
                <a:spcPts val="1600"/>
              </a:spcBef>
              <a:spcAft>
                <a:spcPts val="0"/>
              </a:spcAft>
              <a:buNone/>
            </a:pPr>
            <a:r>
              <a:t/>
            </a:r>
            <a:endParaRPr sz="3000"/>
          </a:p>
          <a:p>
            <a:pPr indent="0" lvl="0" marL="0" rtl="0" algn="l">
              <a:spcBef>
                <a:spcPts val="1600"/>
              </a:spcBef>
              <a:spcAft>
                <a:spcPts val="1600"/>
              </a:spcAft>
              <a:buNone/>
            </a:pPr>
            <a:r>
              <a:t/>
            </a:r>
            <a:endParaRPr sz="3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3"/>
          <p:cNvSpPr txBox="1"/>
          <p:nvPr>
            <p:ph type="title"/>
          </p:nvPr>
        </p:nvSpPr>
        <p:spPr>
          <a:xfrm>
            <a:off x="415600" y="593367"/>
            <a:ext cx="11360700" cy="763500"/>
          </a:xfrm>
          <a:prstGeom prst="rect">
            <a:avLst/>
          </a:prstGeom>
        </p:spPr>
        <p:txBody>
          <a:bodyPr anchorCtr="0" anchor="t" bIns="121900" lIns="121900" spcFirstLastPara="1" rIns="121900" wrap="square" tIns="121900">
            <a:normAutofit fontScale="90000"/>
          </a:bodyPr>
          <a:lstStyle/>
          <a:p>
            <a:pPr indent="0" lvl="0" marL="0" rtl="0" algn="l">
              <a:spcBef>
                <a:spcPts val="0"/>
              </a:spcBef>
              <a:spcAft>
                <a:spcPts val="0"/>
              </a:spcAft>
              <a:buNone/>
            </a:pPr>
            <a:r>
              <a:rPr lang="en-GB"/>
              <a:t>Trips</a:t>
            </a:r>
            <a:endParaRPr/>
          </a:p>
        </p:txBody>
      </p:sp>
      <p:sp>
        <p:nvSpPr>
          <p:cNvPr id="123" name="Google Shape;123;p23"/>
          <p:cNvSpPr txBox="1"/>
          <p:nvPr>
            <p:ph idx="1" type="body"/>
          </p:nvPr>
        </p:nvSpPr>
        <p:spPr>
          <a:xfrm>
            <a:off x="415600" y="1536625"/>
            <a:ext cx="11490900" cy="5123100"/>
          </a:xfrm>
          <a:prstGeom prst="rect">
            <a:avLst/>
          </a:prstGeom>
        </p:spPr>
        <p:txBody>
          <a:bodyPr anchorCtr="0" anchor="t" bIns="121900" lIns="121900" spcFirstLastPara="1" rIns="121900" wrap="square" tIns="121900">
            <a:normAutofit fontScale="32500" lnSpcReduction="10000"/>
          </a:bodyPr>
          <a:lstStyle/>
          <a:p>
            <a:pPr indent="0" lvl="0" marL="0" rtl="0" algn="l">
              <a:spcBef>
                <a:spcPts val="0"/>
              </a:spcBef>
              <a:spcAft>
                <a:spcPts val="0"/>
              </a:spcAft>
              <a:buNone/>
            </a:pPr>
            <a:r>
              <a:rPr b="1" lang="en-GB" sz="5833"/>
              <a:t>You should have received an email today about the school trip booked to the Natural History Museum.</a:t>
            </a:r>
            <a:endParaRPr b="1" sz="5833"/>
          </a:p>
          <a:p>
            <a:pPr indent="0" lvl="0" marL="0" rtl="0" algn="l">
              <a:spcBef>
                <a:spcPts val="1600"/>
              </a:spcBef>
              <a:spcAft>
                <a:spcPts val="0"/>
              </a:spcAft>
              <a:buNone/>
            </a:pPr>
            <a:r>
              <a:rPr b="1" lang="en-GB" sz="5833"/>
              <a:t>Thursday 12th October</a:t>
            </a:r>
            <a:endParaRPr b="1" sz="5833"/>
          </a:p>
          <a:p>
            <a:pPr indent="0" lvl="0" marL="0" rtl="0" algn="l">
              <a:spcBef>
                <a:spcPts val="1600"/>
              </a:spcBef>
              <a:spcAft>
                <a:spcPts val="0"/>
              </a:spcAft>
              <a:buNone/>
            </a:pPr>
            <a:r>
              <a:rPr b="1" lang="en-GB" sz="5833"/>
              <a:t>Coach will be leaving school at 8:45</a:t>
            </a:r>
            <a:endParaRPr b="1" sz="5833"/>
          </a:p>
          <a:p>
            <a:pPr indent="0" lvl="0" marL="0" rtl="0" algn="l">
              <a:spcBef>
                <a:spcPts val="1600"/>
              </a:spcBef>
              <a:spcAft>
                <a:spcPts val="0"/>
              </a:spcAft>
              <a:buNone/>
            </a:pPr>
            <a:r>
              <a:rPr b="1" lang="en-GB" sz="5833"/>
              <a:t>11:30 - Emergency Earthquakes and Volcano show where they will make a real volcano and pour lava.</a:t>
            </a:r>
            <a:endParaRPr b="1" sz="5833"/>
          </a:p>
          <a:p>
            <a:pPr indent="0" lvl="0" marL="0" rtl="0" algn="l">
              <a:spcBef>
                <a:spcPts val="1600"/>
              </a:spcBef>
              <a:spcAft>
                <a:spcPts val="0"/>
              </a:spcAft>
              <a:buNone/>
            </a:pPr>
            <a:r>
              <a:rPr b="1" lang="en-GB" sz="5833"/>
              <a:t>12:30 - </a:t>
            </a:r>
            <a:r>
              <a:rPr b="1" lang="en-GB" sz="5833"/>
              <a:t>Children will require a packed lunch and a bottle of water. </a:t>
            </a:r>
            <a:endParaRPr b="1" sz="5833"/>
          </a:p>
          <a:p>
            <a:pPr indent="0" lvl="0" marL="0" rtl="0" algn="l">
              <a:spcBef>
                <a:spcPts val="1600"/>
              </a:spcBef>
              <a:spcAft>
                <a:spcPts val="0"/>
              </a:spcAft>
              <a:buNone/>
            </a:pPr>
            <a:r>
              <a:rPr b="1" lang="en-GB" sz="5833"/>
              <a:t>Time to walk around and explore the museum - a focus on the earthquake and volcano section where they can experience what an earthquake might feel like and see the effects.</a:t>
            </a:r>
            <a:endParaRPr b="1" sz="5833"/>
          </a:p>
          <a:p>
            <a:pPr indent="0" lvl="0" marL="0" rtl="0" algn="l">
              <a:spcBef>
                <a:spcPts val="1600"/>
              </a:spcBef>
              <a:spcAft>
                <a:spcPts val="0"/>
              </a:spcAft>
              <a:buNone/>
            </a:pPr>
            <a:r>
              <a:rPr b="1" lang="en-GB" sz="5833"/>
              <a:t>They can bring a maximum of £5 to spend in the shop. </a:t>
            </a:r>
            <a:endParaRPr b="1" sz="5833"/>
          </a:p>
          <a:p>
            <a:pPr indent="0" lvl="0" marL="0" rtl="0" algn="l">
              <a:spcBef>
                <a:spcPts val="1600"/>
              </a:spcBef>
              <a:spcAft>
                <a:spcPts val="0"/>
              </a:spcAft>
              <a:buNone/>
            </a:pPr>
            <a:r>
              <a:rPr b="1" lang="en-GB" sz="5833"/>
              <a:t>We will be collected at 3pm and will aim to return back to school for pick up at 4pm. This is of course traffic dependent.</a:t>
            </a:r>
            <a:endParaRPr b="1" sz="5833"/>
          </a:p>
          <a:p>
            <a:pPr indent="0" lvl="0" marL="0" rtl="0" algn="l">
              <a:spcBef>
                <a:spcPts val="1600"/>
              </a:spcBef>
              <a:spcAft>
                <a:spcPts val="1600"/>
              </a:spcAft>
              <a:buNone/>
            </a:pPr>
            <a:r>
              <a:t/>
            </a:r>
            <a:endParaRPr sz="3000"/>
          </a:p>
        </p:txBody>
      </p:sp>
      <p:pic>
        <p:nvPicPr>
          <p:cNvPr id="124" name="Google Shape;124;p23"/>
          <p:cNvPicPr preferRelativeResize="0"/>
          <p:nvPr/>
        </p:nvPicPr>
        <p:blipFill>
          <a:blip r:embed="rId3">
            <a:alphaModFix/>
          </a:blip>
          <a:stretch>
            <a:fillRect/>
          </a:stretch>
        </p:blipFill>
        <p:spPr>
          <a:xfrm>
            <a:off x="9751700" y="-171025"/>
            <a:ext cx="1614150" cy="17800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4"/>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Homework and Communication</a:t>
            </a:r>
            <a:endParaRPr/>
          </a:p>
        </p:txBody>
      </p:sp>
      <p:sp>
        <p:nvSpPr>
          <p:cNvPr id="130" name="Google Shape;130;p24"/>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fontScale="92500" lnSpcReduction="20000"/>
          </a:bodyPr>
          <a:lstStyle/>
          <a:p>
            <a:pPr indent="0" lvl="0" marL="0" rtl="0" algn="l">
              <a:spcBef>
                <a:spcPts val="1000"/>
              </a:spcBef>
              <a:spcAft>
                <a:spcPts val="0"/>
              </a:spcAft>
              <a:buNone/>
            </a:pPr>
            <a:r>
              <a:rPr b="1" lang="en-GB"/>
              <a:t>Homework</a:t>
            </a:r>
            <a:endParaRPr b="1"/>
          </a:p>
          <a:p>
            <a:pPr indent="0" lvl="0" marL="0" rtl="0" algn="l">
              <a:spcBef>
                <a:spcPts val="1600"/>
              </a:spcBef>
              <a:spcAft>
                <a:spcPts val="0"/>
              </a:spcAft>
              <a:buNone/>
            </a:pPr>
            <a:r>
              <a:rPr lang="en-GB"/>
              <a:t>Homework via google classroom</a:t>
            </a:r>
            <a:endParaRPr/>
          </a:p>
          <a:p>
            <a:pPr indent="0" lvl="0" marL="0" rtl="0" algn="l">
              <a:spcBef>
                <a:spcPts val="1600"/>
              </a:spcBef>
              <a:spcAft>
                <a:spcPts val="0"/>
              </a:spcAft>
              <a:buNone/>
            </a:pPr>
            <a:r>
              <a:rPr lang="en-GB"/>
              <a:t>Reading with your child regularly and questioning their understanding is very beneficial</a:t>
            </a:r>
            <a:endParaRPr/>
          </a:p>
          <a:p>
            <a:pPr indent="0" lvl="0" marL="0" rtl="0" algn="l">
              <a:spcBef>
                <a:spcPts val="1600"/>
              </a:spcBef>
              <a:spcAft>
                <a:spcPts val="0"/>
              </a:spcAft>
              <a:buNone/>
            </a:pPr>
            <a:r>
              <a:rPr lang="en-GB"/>
              <a:t>Please access the Mathletics units - they will be made available as they are taught</a:t>
            </a:r>
            <a:endParaRPr/>
          </a:p>
          <a:p>
            <a:pPr indent="0" lvl="0" marL="0" rtl="0" algn="l">
              <a:spcBef>
                <a:spcPts val="1600"/>
              </a:spcBef>
              <a:spcAft>
                <a:spcPts val="0"/>
              </a:spcAft>
              <a:buNone/>
            </a:pPr>
            <a:r>
              <a:t/>
            </a:r>
            <a:endParaRPr/>
          </a:p>
          <a:p>
            <a:pPr indent="0" lvl="0" marL="0" rtl="0" algn="l">
              <a:spcBef>
                <a:spcPts val="1600"/>
              </a:spcBef>
              <a:spcAft>
                <a:spcPts val="0"/>
              </a:spcAft>
              <a:buNone/>
            </a:pPr>
            <a:r>
              <a:rPr b="1" lang="en-GB"/>
              <a:t>Communication</a:t>
            </a:r>
            <a:endParaRPr b="1"/>
          </a:p>
          <a:p>
            <a:pPr indent="0" lvl="0" marL="0" rtl="0" algn="l">
              <a:spcBef>
                <a:spcPts val="1600"/>
              </a:spcBef>
              <a:spcAft>
                <a:spcPts val="0"/>
              </a:spcAft>
              <a:buNone/>
            </a:pPr>
            <a:r>
              <a:rPr lang="en-GB"/>
              <a:t>Do get in touch if we can help with anything</a:t>
            </a:r>
            <a:endParaRPr/>
          </a:p>
          <a:p>
            <a:pPr indent="0" lvl="0" marL="0" rtl="0" algn="l">
              <a:spcBef>
                <a:spcPts val="1600"/>
              </a:spcBef>
              <a:spcAft>
                <a:spcPts val="0"/>
              </a:spcAft>
              <a:buNone/>
            </a:pPr>
            <a:r>
              <a:rPr lang="en-GB"/>
              <a:t>Grab us in the morning or after school for a quick word</a:t>
            </a:r>
            <a:endParaRPr/>
          </a:p>
          <a:p>
            <a:pPr indent="0" lvl="0" marL="0" rtl="0" algn="l">
              <a:spcBef>
                <a:spcPts val="1600"/>
              </a:spcBef>
              <a:spcAft>
                <a:spcPts val="1600"/>
              </a:spcAft>
              <a:buNone/>
            </a:pPr>
            <a:r>
              <a:rPr lang="en-GB"/>
              <a:t>Our door is always open!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Any questions?</a:t>
            </a:r>
            <a:endParaRPr/>
          </a:p>
        </p:txBody>
      </p:sp>
      <p:pic>
        <p:nvPicPr>
          <p:cNvPr id="136" name="Google Shape;136;p25"/>
          <p:cNvPicPr preferRelativeResize="0"/>
          <p:nvPr/>
        </p:nvPicPr>
        <p:blipFill>
          <a:blip r:embed="rId3">
            <a:alphaModFix/>
          </a:blip>
          <a:stretch>
            <a:fillRect/>
          </a:stretch>
        </p:blipFill>
        <p:spPr>
          <a:xfrm>
            <a:off x="6106775" y="192438"/>
            <a:ext cx="4984424" cy="6473124"/>
          </a:xfrm>
          <a:prstGeom prst="rect">
            <a:avLst/>
          </a:prstGeom>
          <a:noFill/>
          <a:ln>
            <a:noFill/>
          </a:ln>
        </p:spPr>
      </p:pic>
      <p:sp>
        <p:nvSpPr>
          <p:cNvPr id="137" name="Google Shape;137;p25"/>
          <p:cNvSpPr txBox="1"/>
          <p:nvPr/>
        </p:nvSpPr>
        <p:spPr>
          <a:xfrm>
            <a:off x="455275" y="1917925"/>
            <a:ext cx="3884400" cy="1339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500">
                <a:latin typeface="Proxima Nova"/>
                <a:ea typeface="Proxima Nova"/>
                <a:cs typeface="Proxima Nova"/>
                <a:sym typeface="Proxima Nova"/>
              </a:rPr>
              <a:t>Please note</a:t>
            </a:r>
            <a:endParaRPr sz="2500">
              <a:latin typeface="Proxima Nova"/>
              <a:ea typeface="Proxima Nova"/>
              <a:cs typeface="Proxima Nova"/>
              <a:sym typeface="Proxima Nova"/>
            </a:endParaRPr>
          </a:p>
          <a:p>
            <a:pPr indent="0" lvl="0" marL="0" rtl="0" algn="l">
              <a:spcBef>
                <a:spcPts val="0"/>
              </a:spcBef>
              <a:spcAft>
                <a:spcPts val="0"/>
              </a:spcAft>
              <a:buNone/>
            </a:pPr>
            <a:r>
              <a:rPr lang="en-GB" sz="2500">
                <a:latin typeface="Proxima Nova"/>
                <a:ea typeface="Proxima Nova"/>
                <a:cs typeface="Proxima Nova"/>
                <a:sym typeface="Proxima Nova"/>
              </a:rPr>
              <a:t>Year 4: Google classroom code is </a:t>
            </a:r>
            <a:r>
              <a:rPr b="1" lang="en-GB" sz="2500">
                <a:latin typeface="Proxima Nova"/>
                <a:ea typeface="Proxima Nova"/>
                <a:cs typeface="Proxima Nova"/>
                <a:sym typeface="Proxima Nova"/>
              </a:rPr>
              <a:t>hlrasfa</a:t>
            </a:r>
            <a:endParaRPr b="1" sz="2500">
              <a:latin typeface="Proxima Nova"/>
              <a:ea typeface="Proxima Nova"/>
              <a:cs typeface="Proxima Nova"/>
              <a:sym typeface="Proxima Nova"/>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